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42EF-3491-BB4F-9AA3-265FFB0D422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57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66" y="3429000"/>
            <a:ext cx="5981700" cy="408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726" t="26315" r="12959" b="35724"/>
          <a:stretch/>
        </p:blipFill>
        <p:spPr>
          <a:xfrm>
            <a:off x="-2932846" y="1852801"/>
            <a:ext cx="13770024" cy="500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1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4100"/>
            <a:ext cx="7912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8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Hawker 800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000" y="2578100"/>
            <a:ext cx="5080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DA-42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3" y="1803541"/>
            <a:ext cx="6127743" cy="15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Turbo Arrow III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993900"/>
            <a:ext cx="2857500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57400"/>
            <a:ext cx="3810000" cy="273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B36 Bonanza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794000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Challenger 601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51000"/>
            <a:ext cx="7823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 III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921000"/>
            <a:ext cx="2794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Falcon 200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000" y="2641600"/>
            <a:ext cx="5080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Macintosh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3</cp:revision>
  <dcterms:created xsi:type="dcterms:W3CDTF">2016-10-12T10:40:32Z</dcterms:created>
  <dcterms:modified xsi:type="dcterms:W3CDTF">2016-10-12T11:01:16Z</dcterms:modified>
</cp:coreProperties>
</file>