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54485-76BD-8A43-A3A1-257DC52C24D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5D69F-0397-1548-A1C3-C671A355E420}">
      <dgm:prSet phldrT="[Text]"/>
      <dgm:spPr>
        <a:solidFill>
          <a:srgbClr val="95B3D7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President</a:t>
          </a:r>
          <a:endParaRPr lang="en-US" dirty="0">
            <a:solidFill>
              <a:srgbClr val="000000"/>
            </a:solidFill>
          </a:endParaRPr>
        </a:p>
      </dgm:t>
    </dgm:pt>
    <dgm:pt modelId="{40FFDF3F-C24D-F344-8357-C3C731A46B6D}" type="parTrans" cxnId="{73017EC9-D83C-224D-B491-8F47EB48BD9A}">
      <dgm:prSet/>
      <dgm:spPr/>
      <dgm:t>
        <a:bodyPr/>
        <a:lstStyle/>
        <a:p>
          <a:endParaRPr lang="en-US"/>
        </a:p>
      </dgm:t>
    </dgm:pt>
    <dgm:pt modelId="{ED85B1AF-B527-9A4F-8B3E-EE27576ACB49}" type="sibTrans" cxnId="{73017EC9-D83C-224D-B491-8F47EB48BD9A}">
      <dgm:prSet/>
      <dgm:spPr/>
      <dgm:t>
        <a:bodyPr/>
        <a:lstStyle/>
        <a:p>
          <a:endParaRPr lang="en-US"/>
        </a:p>
      </dgm:t>
    </dgm:pt>
    <dgm:pt modelId="{BAEF7F1B-9593-CF42-BE33-1EA98768EDF3}">
      <dgm:prSet phldrT="[Text]"/>
      <dgm:spPr>
        <a:solidFill>
          <a:srgbClr val="95B3D7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Business Operations Manager</a:t>
          </a:r>
          <a:endParaRPr lang="en-US" dirty="0">
            <a:solidFill>
              <a:srgbClr val="000000"/>
            </a:solidFill>
          </a:endParaRPr>
        </a:p>
      </dgm:t>
    </dgm:pt>
    <dgm:pt modelId="{8A988422-A9DD-CE4B-A751-935131308C87}" type="parTrans" cxnId="{73F82DE1-57FB-CA42-870D-4AA435550CE8}">
      <dgm:prSet/>
      <dgm:spPr>
        <a:solidFill>
          <a:srgbClr val="95B3D7"/>
        </a:solidFill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00EB2B1-1B97-B34F-B706-BA6D70DF29EC}" type="sibTrans" cxnId="{73F82DE1-57FB-CA42-870D-4AA435550CE8}">
      <dgm:prSet/>
      <dgm:spPr/>
      <dgm:t>
        <a:bodyPr/>
        <a:lstStyle/>
        <a:p>
          <a:endParaRPr lang="en-US"/>
        </a:p>
      </dgm:t>
    </dgm:pt>
    <dgm:pt modelId="{18B0BEB2-4BFE-8345-9093-3224AC9AFF1B}">
      <dgm:prSet phldrT="[Text]"/>
      <dgm:spPr>
        <a:solidFill>
          <a:srgbClr val="95B3D7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Education Director</a:t>
          </a:r>
          <a:endParaRPr lang="en-US" dirty="0">
            <a:solidFill>
              <a:srgbClr val="000000"/>
            </a:solidFill>
          </a:endParaRPr>
        </a:p>
      </dgm:t>
    </dgm:pt>
    <dgm:pt modelId="{1C42F063-1954-B642-B935-09754EBFC2C9}" type="sibTrans" cxnId="{09599C4C-F3F2-0C4C-B17E-76E8B52B167E}">
      <dgm:prSet/>
      <dgm:spPr/>
      <dgm:t>
        <a:bodyPr/>
        <a:lstStyle/>
        <a:p>
          <a:endParaRPr lang="en-US"/>
        </a:p>
      </dgm:t>
    </dgm:pt>
    <dgm:pt modelId="{CA207841-DE2A-D742-A8A9-A55457468575}" type="parTrans" cxnId="{09599C4C-F3F2-0C4C-B17E-76E8B52B167E}">
      <dgm:prSet/>
      <dgm:spPr>
        <a:solidFill>
          <a:srgbClr val="95B3D7"/>
        </a:solidFill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37620C36-474C-4345-B992-F441A6EB6435}">
      <dgm:prSet phldrT="[Text]"/>
      <dgm:spPr>
        <a:solidFill>
          <a:srgbClr val="95B3D7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Agronomist</a:t>
          </a:r>
          <a:endParaRPr lang="en-US" dirty="0">
            <a:solidFill>
              <a:srgbClr val="000000"/>
            </a:solidFill>
          </a:endParaRPr>
        </a:p>
      </dgm:t>
    </dgm:pt>
    <dgm:pt modelId="{ACAFC31C-B666-8241-B6A2-A830C3776B25}" type="sibTrans" cxnId="{15F8C6D2-6934-F34F-B6A1-64434A4E1C23}">
      <dgm:prSet/>
      <dgm:spPr/>
      <dgm:t>
        <a:bodyPr/>
        <a:lstStyle/>
        <a:p>
          <a:endParaRPr lang="en-US"/>
        </a:p>
      </dgm:t>
    </dgm:pt>
    <dgm:pt modelId="{5E3FB3EA-6BF8-5B48-8CA9-91B7F7B925ED}" type="parTrans" cxnId="{15F8C6D2-6934-F34F-B6A1-64434A4E1C23}">
      <dgm:prSet/>
      <dgm:spPr>
        <a:solidFill>
          <a:srgbClr val="95B3D7"/>
        </a:solidFill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4B3FE24-A431-C84C-BB91-1A31B9A0160D}">
      <dgm:prSet phldrT="[Text]"/>
      <dgm:spPr>
        <a:solidFill>
          <a:srgbClr val="95B3D7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Processing Staff</a:t>
          </a:r>
          <a:endParaRPr lang="en-US" dirty="0">
            <a:solidFill>
              <a:srgbClr val="000000"/>
            </a:solidFill>
          </a:endParaRPr>
        </a:p>
      </dgm:t>
    </dgm:pt>
    <dgm:pt modelId="{70257C32-CD80-284F-B5CF-9D63E658151E}" type="parTrans" cxnId="{81E8FDE4-AC76-714A-B890-B5109490683A}">
      <dgm:prSet/>
      <dgm:spPr>
        <a:solidFill>
          <a:srgbClr val="95B3D7"/>
        </a:solidFill>
      </dgm:spPr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CC14388-8B57-084E-8988-A88F09326ED1}" type="sibTrans" cxnId="{81E8FDE4-AC76-714A-B890-B5109490683A}">
      <dgm:prSet/>
      <dgm:spPr/>
      <dgm:t>
        <a:bodyPr/>
        <a:lstStyle/>
        <a:p>
          <a:endParaRPr lang="en-US"/>
        </a:p>
      </dgm:t>
    </dgm:pt>
    <dgm:pt modelId="{73253837-D20F-694F-BC0F-775D4C26ABBA}" type="pres">
      <dgm:prSet presAssocID="{4F554485-76BD-8A43-A3A1-257DC52C24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9FA00F-ECC0-1F4A-9A73-82E9C1DF6807}" type="pres">
      <dgm:prSet presAssocID="{61F5D69F-0397-1548-A1C3-C671A355E420}" presName="hierRoot1" presStyleCnt="0">
        <dgm:presLayoutVars>
          <dgm:hierBranch val="init"/>
        </dgm:presLayoutVars>
      </dgm:prSet>
      <dgm:spPr/>
    </dgm:pt>
    <dgm:pt modelId="{6674D2DA-6A61-6F4A-A5E1-14A49DA43A2B}" type="pres">
      <dgm:prSet presAssocID="{61F5D69F-0397-1548-A1C3-C671A355E420}" presName="rootComposite1" presStyleCnt="0"/>
      <dgm:spPr/>
    </dgm:pt>
    <dgm:pt modelId="{9266538E-A898-F341-ACA4-E14EB7C3BCB7}" type="pres">
      <dgm:prSet presAssocID="{61F5D69F-0397-1548-A1C3-C671A355E420}" presName="rootText1" presStyleLbl="node0" presStyleIdx="0" presStyleCnt="1">
        <dgm:presLayoutVars>
          <dgm:chPref val="3"/>
        </dgm:presLayoutVars>
      </dgm:prSet>
      <dgm:spPr/>
    </dgm:pt>
    <dgm:pt modelId="{829529E6-4DBF-484F-9CED-6EE269095B95}" type="pres">
      <dgm:prSet presAssocID="{61F5D69F-0397-1548-A1C3-C671A355E420}" presName="rootConnector1" presStyleLbl="node1" presStyleIdx="0" presStyleCnt="0"/>
      <dgm:spPr/>
    </dgm:pt>
    <dgm:pt modelId="{A9AA8E27-564C-6D4E-B6F9-64F8419CC678}" type="pres">
      <dgm:prSet presAssocID="{61F5D69F-0397-1548-A1C3-C671A355E420}" presName="hierChild2" presStyleCnt="0"/>
      <dgm:spPr/>
    </dgm:pt>
    <dgm:pt modelId="{6C1C6978-5C88-7042-8103-59B36AB094CC}" type="pres">
      <dgm:prSet presAssocID="{5E3FB3EA-6BF8-5B48-8CA9-91B7F7B925ED}" presName="Name37" presStyleLbl="parChTrans1D2" presStyleIdx="0" presStyleCnt="3"/>
      <dgm:spPr/>
    </dgm:pt>
    <dgm:pt modelId="{2063522C-8F0B-4A42-BD45-6EC5C7AC16F8}" type="pres">
      <dgm:prSet presAssocID="{37620C36-474C-4345-B992-F441A6EB6435}" presName="hierRoot2" presStyleCnt="0">
        <dgm:presLayoutVars>
          <dgm:hierBranch val="init"/>
        </dgm:presLayoutVars>
      </dgm:prSet>
      <dgm:spPr/>
    </dgm:pt>
    <dgm:pt modelId="{F8C59EC5-FA39-EF45-9DB2-C35F19A98D3B}" type="pres">
      <dgm:prSet presAssocID="{37620C36-474C-4345-B992-F441A6EB6435}" presName="rootComposite" presStyleCnt="0"/>
      <dgm:spPr/>
    </dgm:pt>
    <dgm:pt modelId="{526C9A7F-23A7-4641-9678-9F41BB731645}" type="pres">
      <dgm:prSet presAssocID="{37620C36-474C-4345-B992-F441A6EB643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73D77-CCC3-F84C-84D1-5851CF6A0F60}" type="pres">
      <dgm:prSet presAssocID="{37620C36-474C-4345-B992-F441A6EB6435}" presName="rootConnector" presStyleLbl="node2" presStyleIdx="0" presStyleCnt="3"/>
      <dgm:spPr/>
    </dgm:pt>
    <dgm:pt modelId="{C2C0A066-3DA3-6545-9BC7-8407EDEEE5B4}" type="pres">
      <dgm:prSet presAssocID="{37620C36-474C-4345-B992-F441A6EB6435}" presName="hierChild4" presStyleCnt="0"/>
      <dgm:spPr/>
    </dgm:pt>
    <dgm:pt modelId="{6CAD12D0-112B-274D-ADAF-032AA7F78866}" type="pres">
      <dgm:prSet presAssocID="{37620C36-474C-4345-B992-F441A6EB6435}" presName="hierChild5" presStyleCnt="0"/>
      <dgm:spPr/>
    </dgm:pt>
    <dgm:pt modelId="{D8E06DE2-E905-E146-81BC-B99649C6394C}" type="pres">
      <dgm:prSet presAssocID="{8A988422-A9DD-CE4B-A751-935131308C87}" presName="Name37" presStyleLbl="parChTrans1D2" presStyleIdx="1" presStyleCnt="3"/>
      <dgm:spPr/>
    </dgm:pt>
    <dgm:pt modelId="{485E57C5-BC5B-DF41-BA2F-FD8423119B10}" type="pres">
      <dgm:prSet presAssocID="{BAEF7F1B-9593-CF42-BE33-1EA98768EDF3}" presName="hierRoot2" presStyleCnt="0">
        <dgm:presLayoutVars>
          <dgm:hierBranch val="init"/>
        </dgm:presLayoutVars>
      </dgm:prSet>
      <dgm:spPr/>
    </dgm:pt>
    <dgm:pt modelId="{09FBE267-272D-1740-894E-800C04053BE1}" type="pres">
      <dgm:prSet presAssocID="{BAEF7F1B-9593-CF42-BE33-1EA98768EDF3}" presName="rootComposite" presStyleCnt="0"/>
      <dgm:spPr/>
    </dgm:pt>
    <dgm:pt modelId="{064AA434-8C0F-304C-98D6-CC8FA0DF6781}" type="pres">
      <dgm:prSet presAssocID="{BAEF7F1B-9593-CF42-BE33-1EA98768EDF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169A98-BB8C-A74B-848A-CDA051B89604}" type="pres">
      <dgm:prSet presAssocID="{BAEF7F1B-9593-CF42-BE33-1EA98768EDF3}" presName="rootConnector" presStyleLbl="node2" presStyleIdx="1" presStyleCnt="3"/>
      <dgm:spPr/>
    </dgm:pt>
    <dgm:pt modelId="{70EA3023-A2CE-F646-ACED-87F6DAA8F4BB}" type="pres">
      <dgm:prSet presAssocID="{BAEF7F1B-9593-CF42-BE33-1EA98768EDF3}" presName="hierChild4" presStyleCnt="0"/>
      <dgm:spPr/>
    </dgm:pt>
    <dgm:pt modelId="{C2BD2C30-2771-4F41-9024-41ABF045225D}" type="pres">
      <dgm:prSet presAssocID="{70257C32-CD80-284F-B5CF-9D63E658151E}" presName="Name37" presStyleLbl="parChTrans1D3" presStyleIdx="0" presStyleCnt="1"/>
      <dgm:spPr/>
    </dgm:pt>
    <dgm:pt modelId="{04A5CA41-5D96-BD42-9F99-01F588ACAD63}" type="pres">
      <dgm:prSet presAssocID="{94B3FE24-A431-C84C-BB91-1A31B9A0160D}" presName="hierRoot2" presStyleCnt="0">
        <dgm:presLayoutVars>
          <dgm:hierBranch val="init"/>
        </dgm:presLayoutVars>
      </dgm:prSet>
      <dgm:spPr/>
    </dgm:pt>
    <dgm:pt modelId="{6CA95B69-DEA1-4B4A-8494-03991F68B68A}" type="pres">
      <dgm:prSet presAssocID="{94B3FE24-A431-C84C-BB91-1A31B9A0160D}" presName="rootComposite" presStyleCnt="0"/>
      <dgm:spPr/>
    </dgm:pt>
    <dgm:pt modelId="{415B4D1E-C6D6-F94F-B406-4990C77C77E3}" type="pres">
      <dgm:prSet presAssocID="{94B3FE24-A431-C84C-BB91-1A31B9A0160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4D151-4955-234E-B2EE-1FB503203271}" type="pres">
      <dgm:prSet presAssocID="{94B3FE24-A431-C84C-BB91-1A31B9A0160D}" presName="rootConnector" presStyleLbl="node3" presStyleIdx="0" presStyleCnt="1"/>
      <dgm:spPr/>
    </dgm:pt>
    <dgm:pt modelId="{58C72C3D-662F-E047-BDDE-979C5A8FB33D}" type="pres">
      <dgm:prSet presAssocID="{94B3FE24-A431-C84C-BB91-1A31B9A0160D}" presName="hierChild4" presStyleCnt="0"/>
      <dgm:spPr/>
    </dgm:pt>
    <dgm:pt modelId="{F88EE96F-F660-0F4C-9E5A-36B3229290E4}" type="pres">
      <dgm:prSet presAssocID="{94B3FE24-A431-C84C-BB91-1A31B9A0160D}" presName="hierChild5" presStyleCnt="0"/>
      <dgm:spPr/>
    </dgm:pt>
    <dgm:pt modelId="{EF7BCD02-9097-104F-9300-E5C29AAC2E3E}" type="pres">
      <dgm:prSet presAssocID="{BAEF7F1B-9593-CF42-BE33-1EA98768EDF3}" presName="hierChild5" presStyleCnt="0"/>
      <dgm:spPr/>
    </dgm:pt>
    <dgm:pt modelId="{F35A94A8-0123-3A45-ABB8-8213AB7BC91D}" type="pres">
      <dgm:prSet presAssocID="{CA207841-DE2A-D742-A8A9-A55457468575}" presName="Name37" presStyleLbl="parChTrans1D2" presStyleIdx="2" presStyleCnt="3"/>
      <dgm:spPr/>
    </dgm:pt>
    <dgm:pt modelId="{21A7B0C1-5375-B848-BB47-87583DBCC5B2}" type="pres">
      <dgm:prSet presAssocID="{18B0BEB2-4BFE-8345-9093-3224AC9AFF1B}" presName="hierRoot2" presStyleCnt="0">
        <dgm:presLayoutVars>
          <dgm:hierBranch val="init"/>
        </dgm:presLayoutVars>
      </dgm:prSet>
      <dgm:spPr/>
    </dgm:pt>
    <dgm:pt modelId="{2ABB1032-2406-D249-8348-86144FBE4486}" type="pres">
      <dgm:prSet presAssocID="{18B0BEB2-4BFE-8345-9093-3224AC9AFF1B}" presName="rootComposite" presStyleCnt="0"/>
      <dgm:spPr/>
    </dgm:pt>
    <dgm:pt modelId="{0785BF83-2085-AC42-83BB-7D669A3E68AD}" type="pres">
      <dgm:prSet presAssocID="{18B0BEB2-4BFE-8345-9093-3224AC9AFF1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B77FA-1194-164F-A5A3-0B00D9DFC440}" type="pres">
      <dgm:prSet presAssocID="{18B0BEB2-4BFE-8345-9093-3224AC9AFF1B}" presName="rootConnector" presStyleLbl="node2" presStyleIdx="2" presStyleCnt="3"/>
      <dgm:spPr/>
    </dgm:pt>
    <dgm:pt modelId="{0260D299-6079-6C4B-9209-21F5FE221E8B}" type="pres">
      <dgm:prSet presAssocID="{18B0BEB2-4BFE-8345-9093-3224AC9AFF1B}" presName="hierChild4" presStyleCnt="0"/>
      <dgm:spPr/>
    </dgm:pt>
    <dgm:pt modelId="{B2311B1F-F0A2-4840-9185-CF65A3F0CEAE}" type="pres">
      <dgm:prSet presAssocID="{18B0BEB2-4BFE-8345-9093-3224AC9AFF1B}" presName="hierChild5" presStyleCnt="0"/>
      <dgm:spPr/>
    </dgm:pt>
    <dgm:pt modelId="{ECA900B9-4251-DA4C-BEF0-2670EAD5A7DA}" type="pres">
      <dgm:prSet presAssocID="{61F5D69F-0397-1548-A1C3-C671A355E420}" presName="hierChild3" presStyleCnt="0"/>
      <dgm:spPr/>
    </dgm:pt>
  </dgm:ptLst>
  <dgm:cxnLst>
    <dgm:cxn modelId="{73017EC9-D83C-224D-B491-8F47EB48BD9A}" srcId="{4F554485-76BD-8A43-A3A1-257DC52C24DA}" destId="{61F5D69F-0397-1548-A1C3-C671A355E420}" srcOrd="0" destOrd="0" parTransId="{40FFDF3F-C24D-F344-8357-C3C731A46B6D}" sibTransId="{ED85B1AF-B527-9A4F-8B3E-EE27576ACB49}"/>
    <dgm:cxn modelId="{7285A99E-C101-A842-ABE1-DFA223CBD272}" type="presOf" srcId="{8A988422-A9DD-CE4B-A751-935131308C87}" destId="{D8E06DE2-E905-E146-81BC-B99649C6394C}" srcOrd="0" destOrd="0" presId="urn:microsoft.com/office/officeart/2005/8/layout/orgChart1"/>
    <dgm:cxn modelId="{33069AEC-3858-5947-BD6D-CBE6A9F4D271}" type="presOf" srcId="{37620C36-474C-4345-B992-F441A6EB6435}" destId="{526C9A7F-23A7-4641-9678-9F41BB731645}" srcOrd="0" destOrd="0" presId="urn:microsoft.com/office/officeart/2005/8/layout/orgChart1"/>
    <dgm:cxn modelId="{AD7AE739-40AA-9F4B-8E2B-ACCD533ECC30}" type="presOf" srcId="{61F5D69F-0397-1548-A1C3-C671A355E420}" destId="{9266538E-A898-F341-ACA4-E14EB7C3BCB7}" srcOrd="0" destOrd="0" presId="urn:microsoft.com/office/officeart/2005/8/layout/orgChart1"/>
    <dgm:cxn modelId="{FDFB9180-7D4C-3446-9248-AEE44A22519C}" type="presOf" srcId="{94B3FE24-A431-C84C-BB91-1A31B9A0160D}" destId="{415B4D1E-C6D6-F94F-B406-4990C77C77E3}" srcOrd="0" destOrd="0" presId="urn:microsoft.com/office/officeart/2005/8/layout/orgChart1"/>
    <dgm:cxn modelId="{E289A5C6-3711-7544-B853-F39D70401044}" type="presOf" srcId="{61F5D69F-0397-1548-A1C3-C671A355E420}" destId="{829529E6-4DBF-484F-9CED-6EE269095B95}" srcOrd="1" destOrd="0" presId="urn:microsoft.com/office/officeart/2005/8/layout/orgChart1"/>
    <dgm:cxn modelId="{0D9C346E-8CD1-B144-BBB1-9326288B718C}" type="presOf" srcId="{37620C36-474C-4345-B992-F441A6EB6435}" destId="{A1373D77-CCC3-F84C-84D1-5851CF6A0F60}" srcOrd="1" destOrd="0" presId="urn:microsoft.com/office/officeart/2005/8/layout/orgChart1"/>
    <dgm:cxn modelId="{EC75E187-8637-DB4C-8D32-CE22F40F95AD}" type="presOf" srcId="{5E3FB3EA-6BF8-5B48-8CA9-91B7F7B925ED}" destId="{6C1C6978-5C88-7042-8103-59B36AB094CC}" srcOrd="0" destOrd="0" presId="urn:microsoft.com/office/officeart/2005/8/layout/orgChart1"/>
    <dgm:cxn modelId="{09599C4C-F3F2-0C4C-B17E-76E8B52B167E}" srcId="{61F5D69F-0397-1548-A1C3-C671A355E420}" destId="{18B0BEB2-4BFE-8345-9093-3224AC9AFF1B}" srcOrd="2" destOrd="0" parTransId="{CA207841-DE2A-D742-A8A9-A55457468575}" sibTransId="{1C42F063-1954-B642-B935-09754EBFC2C9}"/>
    <dgm:cxn modelId="{A71E4E86-CED3-8E4C-A179-B5CE3B38CD7C}" type="presOf" srcId="{18B0BEB2-4BFE-8345-9093-3224AC9AFF1B}" destId="{0785BF83-2085-AC42-83BB-7D669A3E68AD}" srcOrd="0" destOrd="0" presId="urn:microsoft.com/office/officeart/2005/8/layout/orgChart1"/>
    <dgm:cxn modelId="{E1C38E21-32B8-8843-BB20-8C9CC6217FBE}" type="presOf" srcId="{70257C32-CD80-284F-B5CF-9D63E658151E}" destId="{C2BD2C30-2771-4F41-9024-41ABF045225D}" srcOrd="0" destOrd="0" presId="urn:microsoft.com/office/officeart/2005/8/layout/orgChart1"/>
    <dgm:cxn modelId="{15F8C6D2-6934-F34F-B6A1-64434A4E1C23}" srcId="{61F5D69F-0397-1548-A1C3-C671A355E420}" destId="{37620C36-474C-4345-B992-F441A6EB6435}" srcOrd="0" destOrd="0" parTransId="{5E3FB3EA-6BF8-5B48-8CA9-91B7F7B925ED}" sibTransId="{ACAFC31C-B666-8241-B6A2-A830C3776B25}"/>
    <dgm:cxn modelId="{E1E4574E-4A37-FF4D-8DA9-950A85477970}" type="presOf" srcId="{BAEF7F1B-9593-CF42-BE33-1EA98768EDF3}" destId="{D5169A98-BB8C-A74B-848A-CDA051B89604}" srcOrd="1" destOrd="0" presId="urn:microsoft.com/office/officeart/2005/8/layout/orgChart1"/>
    <dgm:cxn modelId="{FE66245C-8172-304B-A791-33F0DE84A4A5}" type="presOf" srcId="{4F554485-76BD-8A43-A3A1-257DC52C24DA}" destId="{73253837-D20F-694F-BC0F-775D4C26ABBA}" srcOrd="0" destOrd="0" presId="urn:microsoft.com/office/officeart/2005/8/layout/orgChart1"/>
    <dgm:cxn modelId="{8F3EF958-496D-D046-9910-002D3B4D0B89}" type="presOf" srcId="{BAEF7F1B-9593-CF42-BE33-1EA98768EDF3}" destId="{064AA434-8C0F-304C-98D6-CC8FA0DF6781}" srcOrd="0" destOrd="0" presId="urn:microsoft.com/office/officeart/2005/8/layout/orgChart1"/>
    <dgm:cxn modelId="{81E8FDE4-AC76-714A-B890-B5109490683A}" srcId="{BAEF7F1B-9593-CF42-BE33-1EA98768EDF3}" destId="{94B3FE24-A431-C84C-BB91-1A31B9A0160D}" srcOrd="0" destOrd="0" parTransId="{70257C32-CD80-284F-B5CF-9D63E658151E}" sibTransId="{7CC14388-8B57-084E-8988-A88F09326ED1}"/>
    <dgm:cxn modelId="{5BB41E1C-0254-7A48-ABE1-9C2A10242B38}" type="presOf" srcId="{18B0BEB2-4BFE-8345-9093-3224AC9AFF1B}" destId="{9CEB77FA-1194-164F-A5A3-0B00D9DFC440}" srcOrd="1" destOrd="0" presId="urn:microsoft.com/office/officeart/2005/8/layout/orgChart1"/>
    <dgm:cxn modelId="{77F136B7-6001-154D-B800-4D5911A6B373}" type="presOf" srcId="{94B3FE24-A431-C84C-BB91-1A31B9A0160D}" destId="{B444D151-4955-234E-B2EE-1FB503203271}" srcOrd="1" destOrd="0" presId="urn:microsoft.com/office/officeart/2005/8/layout/orgChart1"/>
    <dgm:cxn modelId="{73F82DE1-57FB-CA42-870D-4AA435550CE8}" srcId="{61F5D69F-0397-1548-A1C3-C671A355E420}" destId="{BAEF7F1B-9593-CF42-BE33-1EA98768EDF3}" srcOrd="1" destOrd="0" parTransId="{8A988422-A9DD-CE4B-A751-935131308C87}" sibTransId="{D00EB2B1-1B97-B34F-B706-BA6D70DF29EC}"/>
    <dgm:cxn modelId="{EAA7B7E4-E296-ED4D-8700-C74F88602959}" type="presOf" srcId="{CA207841-DE2A-D742-A8A9-A55457468575}" destId="{F35A94A8-0123-3A45-ABB8-8213AB7BC91D}" srcOrd="0" destOrd="0" presId="urn:microsoft.com/office/officeart/2005/8/layout/orgChart1"/>
    <dgm:cxn modelId="{773B7843-9893-7747-806A-B505578B53C8}" type="presParOf" srcId="{73253837-D20F-694F-BC0F-775D4C26ABBA}" destId="{709FA00F-ECC0-1F4A-9A73-82E9C1DF6807}" srcOrd="0" destOrd="0" presId="urn:microsoft.com/office/officeart/2005/8/layout/orgChart1"/>
    <dgm:cxn modelId="{A0AE5B75-3430-3649-A51C-CD07FDEA458F}" type="presParOf" srcId="{709FA00F-ECC0-1F4A-9A73-82E9C1DF6807}" destId="{6674D2DA-6A61-6F4A-A5E1-14A49DA43A2B}" srcOrd="0" destOrd="0" presId="urn:microsoft.com/office/officeart/2005/8/layout/orgChart1"/>
    <dgm:cxn modelId="{7985296C-F148-7743-B529-3C83398690E7}" type="presParOf" srcId="{6674D2DA-6A61-6F4A-A5E1-14A49DA43A2B}" destId="{9266538E-A898-F341-ACA4-E14EB7C3BCB7}" srcOrd="0" destOrd="0" presId="urn:microsoft.com/office/officeart/2005/8/layout/orgChart1"/>
    <dgm:cxn modelId="{648C173C-A68D-304F-903F-6234CDB19CC4}" type="presParOf" srcId="{6674D2DA-6A61-6F4A-A5E1-14A49DA43A2B}" destId="{829529E6-4DBF-484F-9CED-6EE269095B95}" srcOrd="1" destOrd="0" presId="urn:microsoft.com/office/officeart/2005/8/layout/orgChart1"/>
    <dgm:cxn modelId="{F4BC7427-18E1-E943-B177-A569A6AF57B8}" type="presParOf" srcId="{709FA00F-ECC0-1F4A-9A73-82E9C1DF6807}" destId="{A9AA8E27-564C-6D4E-B6F9-64F8419CC678}" srcOrd="1" destOrd="0" presId="urn:microsoft.com/office/officeart/2005/8/layout/orgChart1"/>
    <dgm:cxn modelId="{0067CAAD-D573-8B43-82FB-2B6A70DF7B89}" type="presParOf" srcId="{A9AA8E27-564C-6D4E-B6F9-64F8419CC678}" destId="{6C1C6978-5C88-7042-8103-59B36AB094CC}" srcOrd="0" destOrd="0" presId="urn:microsoft.com/office/officeart/2005/8/layout/orgChart1"/>
    <dgm:cxn modelId="{D4EE467A-4E09-6048-B505-B7988AC3C65E}" type="presParOf" srcId="{A9AA8E27-564C-6D4E-B6F9-64F8419CC678}" destId="{2063522C-8F0B-4A42-BD45-6EC5C7AC16F8}" srcOrd="1" destOrd="0" presId="urn:microsoft.com/office/officeart/2005/8/layout/orgChart1"/>
    <dgm:cxn modelId="{D2080C0E-ED6B-7A47-8F3B-C0EE7E2BDE50}" type="presParOf" srcId="{2063522C-8F0B-4A42-BD45-6EC5C7AC16F8}" destId="{F8C59EC5-FA39-EF45-9DB2-C35F19A98D3B}" srcOrd="0" destOrd="0" presId="urn:microsoft.com/office/officeart/2005/8/layout/orgChart1"/>
    <dgm:cxn modelId="{7E980F0A-C87B-714C-B7BD-3F6F8F24DE12}" type="presParOf" srcId="{F8C59EC5-FA39-EF45-9DB2-C35F19A98D3B}" destId="{526C9A7F-23A7-4641-9678-9F41BB731645}" srcOrd="0" destOrd="0" presId="urn:microsoft.com/office/officeart/2005/8/layout/orgChart1"/>
    <dgm:cxn modelId="{D47F0C46-7C0C-414E-9192-C756086AD89F}" type="presParOf" srcId="{F8C59EC5-FA39-EF45-9DB2-C35F19A98D3B}" destId="{A1373D77-CCC3-F84C-84D1-5851CF6A0F60}" srcOrd="1" destOrd="0" presId="urn:microsoft.com/office/officeart/2005/8/layout/orgChart1"/>
    <dgm:cxn modelId="{96080913-0447-F04B-A353-FCE9E8C91526}" type="presParOf" srcId="{2063522C-8F0B-4A42-BD45-6EC5C7AC16F8}" destId="{C2C0A066-3DA3-6545-9BC7-8407EDEEE5B4}" srcOrd="1" destOrd="0" presId="urn:microsoft.com/office/officeart/2005/8/layout/orgChart1"/>
    <dgm:cxn modelId="{EAB58936-369A-2D4C-96CC-8C22F0B7576A}" type="presParOf" srcId="{2063522C-8F0B-4A42-BD45-6EC5C7AC16F8}" destId="{6CAD12D0-112B-274D-ADAF-032AA7F78866}" srcOrd="2" destOrd="0" presId="urn:microsoft.com/office/officeart/2005/8/layout/orgChart1"/>
    <dgm:cxn modelId="{1EA87DBC-43D6-8546-A7FB-B66169C303BE}" type="presParOf" srcId="{A9AA8E27-564C-6D4E-B6F9-64F8419CC678}" destId="{D8E06DE2-E905-E146-81BC-B99649C6394C}" srcOrd="2" destOrd="0" presId="urn:microsoft.com/office/officeart/2005/8/layout/orgChart1"/>
    <dgm:cxn modelId="{F89D4BB1-5565-9A4C-929E-FD66F70119C1}" type="presParOf" srcId="{A9AA8E27-564C-6D4E-B6F9-64F8419CC678}" destId="{485E57C5-BC5B-DF41-BA2F-FD8423119B10}" srcOrd="3" destOrd="0" presId="urn:microsoft.com/office/officeart/2005/8/layout/orgChart1"/>
    <dgm:cxn modelId="{00F24733-DFE8-C743-9324-61D3643832B1}" type="presParOf" srcId="{485E57C5-BC5B-DF41-BA2F-FD8423119B10}" destId="{09FBE267-272D-1740-894E-800C04053BE1}" srcOrd="0" destOrd="0" presId="urn:microsoft.com/office/officeart/2005/8/layout/orgChart1"/>
    <dgm:cxn modelId="{44D8598C-A452-F242-BC1A-5C1CB3A52E45}" type="presParOf" srcId="{09FBE267-272D-1740-894E-800C04053BE1}" destId="{064AA434-8C0F-304C-98D6-CC8FA0DF6781}" srcOrd="0" destOrd="0" presId="urn:microsoft.com/office/officeart/2005/8/layout/orgChart1"/>
    <dgm:cxn modelId="{B4BFB612-D8F3-E545-986D-F06106E4D2E5}" type="presParOf" srcId="{09FBE267-272D-1740-894E-800C04053BE1}" destId="{D5169A98-BB8C-A74B-848A-CDA051B89604}" srcOrd="1" destOrd="0" presId="urn:microsoft.com/office/officeart/2005/8/layout/orgChart1"/>
    <dgm:cxn modelId="{9A19B5BA-FA8A-8342-B252-29F43C9DB88D}" type="presParOf" srcId="{485E57C5-BC5B-DF41-BA2F-FD8423119B10}" destId="{70EA3023-A2CE-F646-ACED-87F6DAA8F4BB}" srcOrd="1" destOrd="0" presId="urn:microsoft.com/office/officeart/2005/8/layout/orgChart1"/>
    <dgm:cxn modelId="{C941107C-F453-0748-8AD2-6C44A9F86F52}" type="presParOf" srcId="{70EA3023-A2CE-F646-ACED-87F6DAA8F4BB}" destId="{C2BD2C30-2771-4F41-9024-41ABF045225D}" srcOrd="0" destOrd="0" presId="urn:microsoft.com/office/officeart/2005/8/layout/orgChart1"/>
    <dgm:cxn modelId="{EF67D666-5D59-AB46-B467-DAED3A40CB02}" type="presParOf" srcId="{70EA3023-A2CE-F646-ACED-87F6DAA8F4BB}" destId="{04A5CA41-5D96-BD42-9F99-01F588ACAD63}" srcOrd="1" destOrd="0" presId="urn:microsoft.com/office/officeart/2005/8/layout/orgChart1"/>
    <dgm:cxn modelId="{801E5098-AABF-C14C-A96E-51127FA84567}" type="presParOf" srcId="{04A5CA41-5D96-BD42-9F99-01F588ACAD63}" destId="{6CA95B69-DEA1-4B4A-8494-03991F68B68A}" srcOrd="0" destOrd="0" presId="urn:microsoft.com/office/officeart/2005/8/layout/orgChart1"/>
    <dgm:cxn modelId="{2EF8DEDD-D88E-C94A-9127-FD323FF8EE4F}" type="presParOf" srcId="{6CA95B69-DEA1-4B4A-8494-03991F68B68A}" destId="{415B4D1E-C6D6-F94F-B406-4990C77C77E3}" srcOrd="0" destOrd="0" presId="urn:microsoft.com/office/officeart/2005/8/layout/orgChart1"/>
    <dgm:cxn modelId="{AF3DD81A-2D9E-0548-86AF-61DED6AFABB4}" type="presParOf" srcId="{6CA95B69-DEA1-4B4A-8494-03991F68B68A}" destId="{B444D151-4955-234E-B2EE-1FB503203271}" srcOrd="1" destOrd="0" presId="urn:microsoft.com/office/officeart/2005/8/layout/orgChart1"/>
    <dgm:cxn modelId="{749450AE-F3C4-5444-A2EF-94F8C500F758}" type="presParOf" srcId="{04A5CA41-5D96-BD42-9F99-01F588ACAD63}" destId="{58C72C3D-662F-E047-BDDE-979C5A8FB33D}" srcOrd="1" destOrd="0" presId="urn:microsoft.com/office/officeart/2005/8/layout/orgChart1"/>
    <dgm:cxn modelId="{ED113B95-D9A6-2A49-8265-B58CB6641CFD}" type="presParOf" srcId="{04A5CA41-5D96-BD42-9F99-01F588ACAD63}" destId="{F88EE96F-F660-0F4C-9E5A-36B3229290E4}" srcOrd="2" destOrd="0" presId="urn:microsoft.com/office/officeart/2005/8/layout/orgChart1"/>
    <dgm:cxn modelId="{540E6C9F-B95A-064C-B0B2-A7D9EF7D8E40}" type="presParOf" srcId="{485E57C5-BC5B-DF41-BA2F-FD8423119B10}" destId="{EF7BCD02-9097-104F-9300-E5C29AAC2E3E}" srcOrd="2" destOrd="0" presId="urn:microsoft.com/office/officeart/2005/8/layout/orgChart1"/>
    <dgm:cxn modelId="{6E6A1130-ED1F-D94A-B4D1-45B7856C023D}" type="presParOf" srcId="{A9AA8E27-564C-6D4E-B6F9-64F8419CC678}" destId="{F35A94A8-0123-3A45-ABB8-8213AB7BC91D}" srcOrd="4" destOrd="0" presId="urn:microsoft.com/office/officeart/2005/8/layout/orgChart1"/>
    <dgm:cxn modelId="{0BD7F816-9C6C-004F-9829-63CAAFFAA9C6}" type="presParOf" srcId="{A9AA8E27-564C-6D4E-B6F9-64F8419CC678}" destId="{21A7B0C1-5375-B848-BB47-87583DBCC5B2}" srcOrd="5" destOrd="0" presId="urn:microsoft.com/office/officeart/2005/8/layout/orgChart1"/>
    <dgm:cxn modelId="{2B2DA478-C69A-4544-A302-E91770B4708B}" type="presParOf" srcId="{21A7B0C1-5375-B848-BB47-87583DBCC5B2}" destId="{2ABB1032-2406-D249-8348-86144FBE4486}" srcOrd="0" destOrd="0" presId="urn:microsoft.com/office/officeart/2005/8/layout/orgChart1"/>
    <dgm:cxn modelId="{40DF4CCA-CAAC-4941-BCF4-AEE1F9E80928}" type="presParOf" srcId="{2ABB1032-2406-D249-8348-86144FBE4486}" destId="{0785BF83-2085-AC42-83BB-7D669A3E68AD}" srcOrd="0" destOrd="0" presId="urn:microsoft.com/office/officeart/2005/8/layout/orgChart1"/>
    <dgm:cxn modelId="{BFEF059F-8E1D-4C42-B2F6-896E0A3381CC}" type="presParOf" srcId="{2ABB1032-2406-D249-8348-86144FBE4486}" destId="{9CEB77FA-1194-164F-A5A3-0B00D9DFC440}" srcOrd="1" destOrd="0" presId="urn:microsoft.com/office/officeart/2005/8/layout/orgChart1"/>
    <dgm:cxn modelId="{F493B345-B65E-9D4E-B6D3-A8F166C78FDC}" type="presParOf" srcId="{21A7B0C1-5375-B848-BB47-87583DBCC5B2}" destId="{0260D299-6079-6C4B-9209-21F5FE221E8B}" srcOrd="1" destOrd="0" presId="urn:microsoft.com/office/officeart/2005/8/layout/orgChart1"/>
    <dgm:cxn modelId="{304A2A63-CE08-0A4D-B09F-87BF4CA309CB}" type="presParOf" srcId="{21A7B0C1-5375-B848-BB47-87583DBCC5B2}" destId="{B2311B1F-F0A2-4840-9185-CF65A3F0CEAE}" srcOrd="2" destOrd="0" presId="urn:microsoft.com/office/officeart/2005/8/layout/orgChart1"/>
    <dgm:cxn modelId="{9A08ADB3-63D6-7B40-8AFE-C50B55BEBCF4}" type="presParOf" srcId="{709FA00F-ECC0-1F4A-9A73-82E9C1DF6807}" destId="{ECA900B9-4251-DA4C-BEF0-2670EAD5A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94A8-0123-3A45-ABB8-8213AB7BC91D}">
      <dsp:nvSpPr>
        <dsp:cNvPr id="0" name=""/>
        <dsp:cNvSpPr/>
      </dsp:nvSpPr>
      <dsp:spPr>
        <a:xfrm>
          <a:off x="3048000" y="1212180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D2C30-2771-4F41-9024-41ABF045225D}">
      <dsp:nvSpPr>
        <dsp:cNvPr id="0" name=""/>
        <dsp:cNvSpPr/>
      </dsp:nvSpPr>
      <dsp:spPr>
        <a:xfrm>
          <a:off x="2335113" y="2477554"/>
          <a:ext cx="267332" cy="819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19"/>
              </a:lnTo>
              <a:lnTo>
                <a:pt x="267332" y="8198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06DE2-E905-E146-81BC-B99649C6394C}">
      <dsp:nvSpPr>
        <dsp:cNvPr id="0" name=""/>
        <dsp:cNvSpPr/>
      </dsp:nvSpPr>
      <dsp:spPr>
        <a:xfrm>
          <a:off x="3002280" y="1212180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C6978-5C88-7042-8103-59B36AB094CC}">
      <dsp:nvSpPr>
        <dsp:cNvPr id="0" name=""/>
        <dsp:cNvSpPr/>
      </dsp:nvSpPr>
      <dsp:spPr>
        <a:xfrm>
          <a:off x="891517" y="1212180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6538E-A898-F341-ACA4-E14EB7C3BCB7}">
      <dsp:nvSpPr>
        <dsp:cNvPr id="0" name=""/>
        <dsp:cNvSpPr/>
      </dsp:nvSpPr>
      <dsp:spPr>
        <a:xfrm>
          <a:off x="2156891" y="321071"/>
          <a:ext cx="1782216" cy="891108"/>
        </a:xfrm>
        <a:prstGeom prst="rect">
          <a:avLst/>
        </a:prstGeom>
        <a:solidFill>
          <a:srgbClr val="95B3D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President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2156891" y="321071"/>
        <a:ext cx="1782216" cy="891108"/>
      </dsp:txXfrm>
    </dsp:sp>
    <dsp:sp modelId="{526C9A7F-23A7-4641-9678-9F41BB731645}">
      <dsp:nvSpPr>
        <dsp:cNvPr id="0" name=""/>
        <dsp:cNvSpPr/>
      </dsp:nvSpPr>
      <dsp:spPr>
        <a:xfrm>
          <a:off x="409" y="1586445"/>
          <a:ext cx="1782216" cy="891108"/>
        </a:xfrm>
        <a:prstGeom prst="rect">
          <a:avLst/>
        </a:prstGeom>
        <a:solidFill>
          <a:srgbClr val="95B3D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Agronomist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409" y="1586445"/>
        <a:ext cx="1782216" cy="891108"/>
      </dsp:txXfrm>
    </dsp:sp>
    <dsp:sp modelId="{064AA434-8C0F-304C-98D6-CC8FA0DF6781}">
      <dsp:nvSpPr>
        <dsp:cNvPr id="0" name=""/>
        <dsp:cNvSpPr/>
      </dsp:nvSpPr>
      <dsp:spPr>
        <a:xfrm>
          <a:off x="2156891" y="1586445"/>
          <a:ext cx="1782216" cy="891108"/>
        </a:xfrm>
        <a:prstGeom prst="rect">
          <a:avLst/>
        </a:prstGeom>
        <a:solidFill>
          <a:srgbClr val="95B3D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Business Operations Manager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2156891" y="1586445"/>
        <a:ext cx="1782216" cy="891108"/>
      </dsp:txXfrm>
    </dsp:sp>
    <dsp:sp modelId="{415B4D1E-C6D6-F94F-B406-4990C77C77E3}">
      <dsp:nvSpPr>
        <dsp:cNvPr id="0" name=""/>
        <dsp:cNvSpPr/>
      </dsp:nvSpPr>
      <dsp:spPr>
        <a:xfrm>
          <a:off x="2602445" y="2851819"/>
          <a:ext cx="1782216" cy="891108"/>
        </a:xfrm>
        <a:prstGeom prst="rect">
          <a:avLst/>
        </a:prstGeom>
        <a:solidFill>
          <a:srgbClr val="95B3D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Processing Staff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2602445" y="2851819"/>
        <a:ext cx="1782216" cy="891108"/>
      </dsp:txXfrm>
    </dsp:sp>
    <dsp:sp modelId="{0785BF83-2085-AC42-83BB-7D669A3E68AD}">
      <dsp:nvSpPr>
        <dsp:cNvPr id="0" name=""/>
        <dsp:cNvSpPr/>
      </dsp:nvSpPr>
      <dsp:spPr>
        <a:xfrm>
          <a:off x="4313373" y="1586445"/>
          <a:ext cx="1782216" cy="891108"/>
        </a:xfrm>
        <a:prstGeom prst="rect">
          <a:avLst/>
        </a:prstGeom>
        <a:solidFill>
          <a:srgbClr val="95B3D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</a:rPr>
            <a:t>Education Director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4313373" y="1586445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2B76-EA69-214C-B2BD-13B8CCAF8DA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2266-5FC5-5244-9F25-1A5712C7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36051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02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1</cp:revision>
  <dcterms:created xsi:type="dcterms:W3CDTF">2014-05-01T03:24:20Z</dcterms:created>
  <dcterms:modified xsi:type="dcterms:W3CDTF">2014-05-01T03:34:58Z</dcterms:modified>
</cp:coreProperties>
</file>