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637-BEED-4249-9B76-F4CD4D4D903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CB5-C618-104B-BAB2-3F013609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637-BEED-4249-9B76-F4CD4D4D903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CB5-C618-104B-BAB2-3F013609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637-BEED-4249-9B76-F4CD4D4D903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CB5-C618-104B-BAB2-3F013609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637-BEED-4249-9B76-F4CD4D4D903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CB5-C618-104B-BAB2-3F013609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7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637-BEED-4249-9B76-F4CD4D4D903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CB5-C618-104B-BAB2-3F013609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5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637-BEED-4249-9B76-F4CD4D4D903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CB5-C618-104B-BAB2-3F013609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637-BEED-4249-9B76-F4CD4D4D903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CB5-C618-104B-BAB2-3F013609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637-BEED-4249-9B76-F4CD4D4D903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CB5-C618-104B-BAB2-3F013609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637-BEED-4249-9B76-F4CD4D4D903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CB5-C618-104B-BAB2-3F013609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637-BEED-4249-9B76-F4CD4D4D903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CB5-C618-104B-BAB2-3F013609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637-BEED-4249-9B76-F4CD4D4D903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CB5-C618-104B-BAB2-3F013609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9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A637-BEED-4249-9B76-F4CD4D4D903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7CB5-C618-104B-BAB2-3F0136092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8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ck-Columbus, OH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2" t="9721" r="18472" b="9723"/>
          <a:stretch/>
        </p:blipFill>
        <p:spPr>
          <a:xfrm>
            <a:off x="1618161" y="491152"/>
            <a:ext cx="5943600" cy="59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4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Russell</dc:creator>
  <cp:lastModifiedBy>Austin Russell</cp:lastModifiedBy>
  <cp:revision>2</cp:revision>
  <cp:lastPrinted>2016-11-17T00:18:18Z</cp:lastPrinted>
  <dcterms:created xsi:type="dcterms:W3CDTF">2016-11-17T00:15:17Z</dcterms:created>
  <dcterms:modified xsi:type="dcterms:W3CDTF">2016-11-17T01:32:26Z</dcterms:modified>
</cp:coreProperties>
</file>