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81E"/>
    <a:srgbClr val="316C39"/>
    <a:srgbClr val="DDDE00"/>
    <a:srgbClr val="90071A"/>
    <a:srgbClr val="1F4524"/>
    <a:srgbClr val="799358"/>
    <a:srgbClr val="7C9A64"/>
    <a:srgbClr val="59BE6B"/>
    <a:srgbClr val="66162C"/>
    <a:srgbClr val="273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168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8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8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FED6-B2F6-E241-A17F-6DBDE62E33C9}" type="datetimeFigureOut">
              <a:rPr lang="en-US" smtClean="0"/>
              <a:t>5/28/17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B7592-EC1E-324D-9E07-2297C0A1C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0"/>
            <a:ext cx="2247900" cy="3810000"/>
          </a:xfrm>
          <a:prstGeom prst="rect">
            <a:avLst/>
          </a:prstGeom>
          <a:solidFill>
            <a:srgbClr val="316C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96100" y="0"/>
            <a:ext cx="2247900" cy="3810000"/>
          </a:xfrm>
          <a:prstGeom prst="rect">
            <a:avLst/>
          </a:prstGeom>
          <a:solidFill>
            <a:srgbClr val="A5081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" y="4001761"/>
            <a:ext cx="2247900" cy="3810000"/>
            <a:chOff x="2928279" y="1506050"/>
            <a:chExt cx="2247900" cy="3810000"/>
          </a:xfrm>
        </p:grpSpPr>
        <p:sp>
          <p:nvSpPr>
            <p:cNvPr id="6" name="Rectangle 5"/>
            <p:cNvSpPr/>
            <p:nvPr/>
          </p:nvSpPr>
          <p:spPr>
            <a:xfrm>
              <a:off x="2928279" y="1506050"/>
              <a:ext cx="2247900" cy="3810000"/>
            </a:xfrm>
            <a:prstGeom prst="rect">
              <a:avLst/>
            </a:prstGeom>
            <a:solidFill>
              <a:srgbClr val="79935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white_bab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8279" y="1506050"/>
              <a:ext cx="2247900" cy="3810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0" y="0"/>
            <a:ext cx="2247900" cy="3810000"/>
            <a:chOff x="1561137" y="1027946"/>
            <a:chExt cx="2247900" cy="3810000"/>
          </a:xfrm>
        </p:grpSpPr>
        <p:pic>
          <p:nvPicPr>
            <p:cNvPr id="4" name="Picture 3" descr="white_bab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137" y="1027946"/>
              <a:ext cx="2247900" cy="38100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1138" y="1047815"/>
              <a:ext cx="2247899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3900" dirty="0" smtClean="0">
                  <a:latin typeface="Marker Felt"/>
                  <a:cs typeface="Marker Felt"/>
                </a:rPr>
                <a:t>1</a:t>
              </a:r>
              <a:endParaRPr lang="en-US" sz="23900" dirty="0">
                <a:latin typeface="Marker Felt"/>
                <a:cs typeface="Marker Felt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2400300" y="-1"/>
            <a:ext cx="2247900" cy="3810000"/>
          </a:xfrm>
          <a:prstGeom prst="rect">
            <a:avLst/>
          </a:prstGeom>
          <a:solidFill>
            <a:srgbClr val="DDDE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94591" y="4223864"/>
            <a:ext cx="2247900" cy="3810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9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13</cp:revision>
  <dcterms:created xsi:type="dcterms:W3CDTF">2016-10-23T01:12:09Z</dcterms:created>
  <dcterms:modified xsi:type="dcterms:W3CDTF">2017-05-30T00:33:03Z</dcterms:modified>
</cp:coreProperties>
</file>