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243"/>
    <p:restoredTop sz="94680"/>
  </p:normalViewPr>
  <p:slideViewPr>
    <p:cSldViewPr snapToGrid="0" snapToObjects="1">
      <p:cViewPr>
        <p:scale>
          <a:sx n="200" d="100"/>
          <a:sy n="200" d="100"/>
        </p:scale>
        <p:origin x="-4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FF12-812F-A75F-64D0-7AE3419C2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9DBD2-E91B-1F9F-F5BC-FD4F01726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77CE-43D5-9299-C00F-F5E432FCD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53980-AD12-A359-447A-A4DA0261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62DB8-AB5D-263E-D180-E4818B17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7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BA0CC-C10E-77C6-137B-797172E15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5CA35-063F-C495-2BC2-D0667612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1F7D-B42B-7F0E-F723-00F7151A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517FC-28AC-5A0F-042C-50504CBE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5F21-1B38-B944-2427-33EB2AD8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4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26596-AF87-936E-507C-022722920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462C52-478C-9ECF-5E45-0573CC405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990AD-157C-4F87-C504-03D2CE18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E880F-327A-E6A7-A01E-0909BAED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6D70-71E4-8A48-16B6-EB70693C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6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E71C-FE62-5202-9FA6-F5AC8D46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A1F4B-8DE6-B0E6-295C-AD5D8929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DE862-B742-F34C-2EE4-78DD2AFD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B22F-3AEE-5986-FAAB-3A5ABAEC4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B25C5-C37B-A26E-A873-E49BE2FF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3EC4-8AE9-3EFE-F2A3-DD354438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895A9-D111-774E-D110-E64B3B2F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7D7-9A91-1B12-D459-4012C42A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F741-D05A-58F0-5999-E1AF45FF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39A1-B6FE-5439-4FD1-B2B3F49D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088B-CE55-D9E9-1B41-DECD47C2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BB1C-5CC0-8837-486F-E491A1C93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9E521-AEA6-D236-3A91-C8FA2A32B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696A9-4A81-D2D2-2F79-66A4B891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CDB88-506A-4159-D9B8-1231CF63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D4C76-94FF-F19F-9E2B-621B2262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55EA-DDDE-3F08-EC94-36161A74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BDCD1-4525-09CF-3DA8-30FA8F2B4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D4D81-15DB-1304-99D6-ADE6D0FB7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606FC-6F4E-09C0-1EA0-C7528F292B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6B5E0-86E1-2843-6D42-16CD759DE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AC31F-147B-F88B-67F8-D68998CAE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CE290-8CBA-1B46-D746-08226F2F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948D2-4B37-61A0-6FFE-56E903C7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6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42BD-5216-0746-FA91-EE23CD91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62269-91C7-4407-F0FD-9967AD1A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2F91B-D7DB-30AB-3FA4-991EA14A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5C9D6-B666-92F1-63E2-95BD9FAE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3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52A71-92B0-2D24-CB63-47C6013F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378BE-359D-5998-01EF-0B65696F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389C0-3F48-F6F6-E3FA-C7EAB134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4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3010-D867-86C2-BD07-91D260FD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09CA7-A01D-2658-F9A8-11A1B0D72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0C29D-19A9-265E-A597-61FA39F69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DC5F8-A464-64AD-F32F-B1E12C4D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9525-7782-A8D4-88D8-EC3C1C05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891E8-70E6-6B53-3263-9045BEF1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5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62A8-1577-5082-809A-EEA7D6DB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43163-F8D0-6E3C-F310-F18DCB519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536AC-BFDF-1F1A-73CC-C180412F8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30DE-B927-AAC6-C5BD-0E3E86534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52080-1CBE-BDB4-7431-0A73B214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6025C-9955-890C-6342-85E041EF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2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20A90-E663-8D20-616F-9E94A73D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FA4DE-4C9E-1C3D-6D18-F643AB58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210F-9A67-25F6-0DEC-875814E4B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E4C2B-E830-9D4C-8812-2A45BBD6749D}" type="datetimeFigureOut">
              <a:rPr lang="en-US" smtClean="0"/>
              <a:t>6/29/22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86407-78F8-C531-0694-ABB0C029D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3575-1EE3-E705-8EF7-E44B3180B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C1BF2-CE7D-B643-9FE2-BC626F64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7ECA08-4340-6965-295D-BA0123542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90" y="0"/>
            <a:ext cx="998982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78148E-6DEA-A0F1-BD49-042F724D71F1}"/>
              </a:ext>
            </a:extLst>
          </p:cNvPr>
          <p:cNvCxnSpPr>
            <a:cxnSpLocks/>
          </p:cNvCxnSpPr>
          <p:nvPr/>
        </p:nvCxnSpPr>
        <p:spPr>
          <a:xfrm flipH="1">
            <a:off x="1799167" y="5879380"/>
            <a:ext cx="309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09D33B-15A6-2A74-0943-FC0FE16C8734}"/>
              </a:ext>
            </a:extLst>
          </p:cNvPr>
          <p:cNvSpPr txBox="1"/>
          <p:nvPr/>
        </p:nvSpPr>
        <p:spPr>
          <a:xfrm>
            <a:off x="4583348" y="6260690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B9833-DD3D-D8FB-800E-AAC55FB9DB6E}"/>
              </a:ext>
            </a:extLst>
          </p:cNvPr>
          <p:cNvSpPr txBox="1"/>
          <p:nvPr/>
        </p:nvSpPr>
        <p:spPr>
          <a:xfrm>
            <a:off x="1343619" y="3244334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77093D-4FA3-11BD-8FE5-7005717034D1}"/>
              </a:ext>
            </a:extLst>
          </p:cNvPr>
          <p:cNvSpPr txBox="1"/>
          <p:nvPr/>
        </p:nvSpPr>
        <p:spPr>
          <a:xfrm>
            <a:off x="1584510" y="5682734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939B9-B32D-55F6-FBC5-3BCCB9F42F12}"/>
              </a:ext>
            </a:extLst>
          </p:cNvPr>
          <p:cNvSpPr txBox="1"/>
          <p:nvPr/>
        </p:nvSpPr>
        <p:spPr>
          <a:xfrm>
            <a:off x="4583348" y="5694714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F3F947-1018-D465-4445-D3C259742B81}"/>
              </a:ext>
            </a:extLst>
          </p:cNvPr>
          <p:cNvSpPr txBox="1"/>
          <p:nvPr/>
        </p:nvSpPr>
        <p:spPr>
          <a:xfrm>
            <a:off x="4583348" y="4984023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77110-9535-0B8C-FE70-312EFC3E4B40}"/>
              </a:ext>
            </a:extLst>
          </p:cNvPr>
          <p:cNvSpPr txBox="1"/>
          <p:nvPr/>
        </p:nvSpPr>
        <p:spPr>
          <a:xfrm>
            <a:off x="1840148" y="3244334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CF71FF-6D6C-883B-84CF-68791941E1B7}"/>
              </a:ext>
            </a:extLst>
          </p:cNvPr>
          <p:cNvSpPr txBox="1"/>
          <p:nvPr/>
        </p:nvSpPr>
        <p:spPr>
          <a:xfrm>
            <a:off x="2398129" y="3244334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F47284-1C6C-6C27-9ED1-428E86CE6301}"/>
              </a:ext>
            </a:extLst>
          </p:cNvPr>
          <p:cNvSpPr txBox="1"/>
          <p:nvPr/>
        </p:nvSpPr>
        <p:spPr>
          <a:xfrm>
            <a:off x="2675891" y="1449947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DC051-493B-A3C8-3ADC-A6A2F8247CAB}"/>
              </a:ext>
            </a:extLst>
          </p:cNvPr>
          <p:cNvSpPr txBox="1"/>
          <p:nvPr/>
        </p:nvSpPr>
        <p:spPr>
          <a:xfrm>
            <a:off x="6766111" y="4984023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264E9-B118-1521-5085-B1B018504180}"/>
              </a:ext>
            </a:extLst>
          </p:cNvPr>
          <p:cNvSpPr txBox="1"/>
          <p:nvPr/>
        </p:nvSpPr>
        <p:spPr>
          <a:xfrm>
            <a:off x="7377350" y="5694714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7BBA42-94FC-BD4B-FFD8-BDF0E0AAA161}"/>
              </a:ext>
            </a:extLst>
          </p:cNvPr>
          <p:cNvSpPr txBox="1"/>
          <p:nvPr/>
        </p:nvSpPr>
        <p:spPr>
          <a:xfrm>
            <a:off x="5243750" y="744172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51C15-6DA8-37A8-F6EA-1A0CF8A7C2BC}"/>
              </a:ext>
            </a:extLst>
          </p:cNvPr>
          <p:cNvSpPr txBox="1"/>
          <p:nvPr/>
        </p:nvSpPr>
        <p:spPr>
          <a:xfrm>
            <a:off x="3114594" y="374840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1347D2-2AEF-145B-89BC-946824254626}"/>
              </a:ext>
            </a:extLst>
          </p:cNvPr>
          <p:cNvSpPr txBox="1"/>
          <p:nvPr/>
        </p:nvSpPr>
        <p:spPr>
          <a:xfrm>
            <a:off x="5243750" y="374840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717622-ADED-CC35-AE24-35995E244D15}"/>
              </a:ext>
            </a:extLst>
          </p:cNvPr>
          <p:cNvSpPr txBox="1"/>
          <p:nvPr/>
        </p:nvSpPr>
        <p:spPr>
          <a:xfrm>
            <a:off x="8420041" y="374840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6DACE-A444-85A5-4A72-AE089A9A5485}"/>
              </a:ext>
            </a:extLst>
          </p:cNvPr>
          <p:cNvSpPr txBox="1"/>
          <p:nvPr/>
        </p:nvSpPr>
        <p:spPr>
          <a:xfrm>
            <a:off x="9273461" y="374840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F0994A-D8E2-91B7-B08B-265C42BA022A}"/>
              </a:ext>
            </a:extLst>
          </p:cNvPr>
          <p:cNvSpPr txBox="1"/>
          <p:nvPr/>
        </p:nvSpPr>
        <p:spPr>
          <a:xfrm>
            <a:off x="10790555" y="3014801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725832-1789-56CF-5092-568241740125}"/>
              </a:ext>
            </a:extLst>
          </p:cNvPr>
          <p:cNvSpPr txBox="1"/>
          <p:nvPr/>
        </p:nvSpPr>
        <p:spPr>
          <a:xfrm>
            <a:off x="10294026" y="3009028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C829BA-FCFD-C3F1-85B9-10664CC32C29}"/>
              </a:ext>
            </a:extLst>
          </p:cNvPr>
          <p:cNvSpPr txBox="1"/>
          <p:nvPr/>
        </p:nvSpPr>
        <p:spPr>
          <a:xfrm>
            <a:off x="10553656" y="6488668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E66F12-0198-F0F3-7411-CB2BF367BD53}"/>
              </a:ext>
            </a:extLst>
          </p:cNvPr>
          <p:cNvCxnSpPr>
            <a:cxnSpLocks/>
          </p:cNvCxnSpPr>
          <p:nvPr/>
        </p:nvCxnSpPr>
        <p:spPr>
          <a:xfrm>
            <a:off x="10191950" y="744172"/>
            <a:ext cx="415540" cy="5307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4FBB63B-D66B-C348-E16E-AE5A5C7D4E6F}"/>
              </a:ext>
            </a:extLst>
          </p:cNvPr>
          <p:cNvSpPr txBox="1"/>
          <p:nvPr/>
        </p:nvSpPr>
        <p:spPr>
          <a:xfrm>
            <a:off x="7319524" y="1184439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F52BF04-54C1-F9AC-F1D3-CC2F3F7BE04E}"/>
              </a:ext>
            </a:extLst>
          </p:cNvPr>
          <p:cNvSpPr txBox="1"/>
          <p:nvPr/>
        </p:nvSpPr>
        <p:spPr>
          <a:xfrm>
            <a:off x="7561234" y="1460561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BDE0196-4727-CC67-8DC3-2568C808B275}"/>
              </a:ext>
            </a:extLst>
          </p:cNvPr>
          <p:cNvCxnSpPr>
            <a:cxnSpLocks/>
          </p:cNvCxnSpPr>
          <p:nvPr/>
        </p:nvCxnSpPr>
        <p:spPr>
          <a:xfrm flipV="1">
            <a:off x="2513781" y="5168689"/>
            <a:ext cx="0" cy="1092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4FF06C4-D58C-2A0B-D592-7A3141D1CC07}"/>
              </a:ext>
            </a:extLst>
          </p:cNvPr>
          <p:cNvSpPr txBox="1"/>
          <p:nvPr/>
        </p:nvSpPr>
        <p:spPr>
          <a:xfrm>
            <a:off x="6778278" y="1553771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A41F79-B9F7-2BAE-5DDE-E5232AEE9BE2}"/>
              </a:ext>
            </a:extLst>
          </p:cNvPr>
          <p:cNvSpPr txBox="1"/>
          <p:nvPr/>
        </p:nvSpPr>
        <p:spPr>
          <a:xfrm>
            <a:off x="7019988" y="1845772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909A70-F318-ACEF-75EA-ACB18B21A7B5}"/>
              </a:ext>
            </a:extLst>
          </p:cNvPr>
          <p:cNvSpPr txBox="1"/>
          <p:nvPr/>
        </p:nvSpPr>
        <p:spPr>
          <a:xfrm>
            <a:off x="6759505" y="5298344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36C62D-1480-653C-19DA-DB958E3046B6}"/>
              </a:ext>
            </a:extLst>
          </p:cNvPr>
          <p:cNvSpPr txBox="1"/>
          <p:nvPr/>
        </p:nvSpPr>
        <p:spPr>
          <a:xfrm>
            <a:off x="7059041" y="4984023"/>
            <a:ext cx="11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B904BC4-0C6F-EFB4-6483-FDA8FCEBEC74}"/>
              </a:ext>
            </a:extLst>
          </p:cNvPr>
          <p:cNvCxnSpPr>
            <a:cxnSpLocks/>
          </p:cNvCxnSpPr>
          <p:nvPr/>
        </p:nvCxnSpPr>
        <p:spPr>
          <a:xfrm flipV="1">
            <a:off x="8855075" y="4343400"/>
            <a:ext cx="0" cy="40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10B1A5A-5253-3F91-9995-9A6531245A6B}"/>
              </a:ext>
            </a:extLst>
          </p:cNvPr>
          <p:cNvCxnSpPr>
            <a:cxnSpLocks/>
          </p:cNvCxnSpPr>
          <p:nvPr/>
        </p:nvCxnSpPr>
        <p:spPr>
          <a:xfrm flipH="1">
            <a:off x="8643937" y="4384439"/>
            <a:ext cx="5508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91324D-4A98-F97C-F833-C03777031B50}"/>
              </a:ext>
            </a:extLst>
          </p:cNvPr>
          <p:cNvCxnSpPr>
            <a:cxnSpLocks/>
          </p:cNvCxnSpPr>
          <p:nvPr/>
        </p:nvCxnSpPr>
        <p:spPr>
          <a:xfrm>
            <a:off x="8605837" y="4104138"/>
            <a:ext cx="620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F4397F6A-AD5F-6D0A-6FEC-E2A2DB68C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906" y="443128"/>
            <a:ext cx="3367985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24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3</cp:revision>
  <dcterms:created xsi:type="dcterms:W3CDTF">2022-06-29T12:26:13Z</dcterms:created>
  <dcterms:modified xsi:type="dcterms:W3CDTF">2022-06-29T18:11:14Z</dcterms:modified>
</cp:coreProperties>
</file>