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463"/>
    <a:srgbClr val="C9794B"/>
    <a:srgbClr val="868B56"/>
    <a:srgbClr val="C828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80"/>
  </p:normalViewPr>
  <p:slideViewPr>
    <p:cSldViewPr snapToGrid="0">
      <p:cViewPr>
        <p:scale>
          <a:sx n="223" d="100"/>
          <a:sy n="223" d="100"/>
        </p:scale>
        <p:origin x="-1016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18731-CF2D-A446-ABBE-2BA44C4D3E5E}" type="datetimeFigureOut">
              <a:rPr lang="en-US" smtClean="0"/>
              <a:t>3/4/25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46F22-4A68-4047-B697-72A8CDACE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442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46F22-4A68-4047-B697-72A8CDACEE8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05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75DF-6159-3AE3-1E4C-0F3642316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119F8A-9B3F-2C1B-A88B-1F66B0E58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0FD0B-3251-F695-3188-4C1B3DE35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6653-7030-5491-499B-DAA67FE6E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9B0F7-C773-0408-2C39-C89E92AB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6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4036E-9000-64FF-EF43-C230E8F5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4AB8CD-4D15-84A8-8219-154554D0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7EE49-244D-EFD1-84F0-91E81606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43B80-F1D2-B59D-5412-1B94A755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86822-A072-A1ED-F5C2-A01D09743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25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4ECDD-7364-523C-DB5A-AE77CA6C1E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AA4A15-D032-FCB2-1E85-033B9A8649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E9D86-AF18-5490-B28D-A1F9516F5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5824F-7507-565D-96FC-B237C1E3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63FB9-2FDF-5EFC-93B7-1EF16852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35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C918-EDC6-AAFF-A17E-6C6C76917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2D4D0-7CE6-67A6-3A28-643C9CC69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D8A5-6013-5F66-75F5-D11E54AA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CC825-0297-6FAB-7491-B2BC43212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3E062-858C-20B6-E4D2-716E31B6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5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8909B-F4AF-89EA-18DE-98456E2FF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63EB3-717F-143D-7818-9C1A48977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F9700-EEDB-ED68-7050-068B857E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4FCCE-7D49-5E54-998F-2D6115F1A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D37DF-966E-761E-D2F5-EB3FD485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58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3ABEF-7104-D96D-E3D6-63867C922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487F1-102D-B8F8-8F01-2F3400558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22BCF-93DB-DC9F-0993-3F969567D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5D52F-E736-5DD9-0F3F-3835EE1F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0923E-91E6-F1E9-0D68-EFF0305E6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A8509-04DE-3D3C-91A8-1883AC7FD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8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2DCE-215F-5F67-3FB9-B7E59BE5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922E2-96C3-2D81-6129-A261ADF81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F6EBC1-D5D5-5C7E-E802-AF7512CE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36000-F8ED-3145-8614-551D74A017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A627C-6E9D-1EDF-D817-84BA653EF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E594D-6A47-B39D-77EC-79F94FF80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A7D4D-AD67-3C03-2677-04000FA8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7E9241-6C51-BA6B-7830-5426AB98D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F2B5-1127-F15E-E6B9-66D968CCB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853151-5BC3-8DC8-EB51-94101E05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AEE57-7F31-1062-C187-9E88D49A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C51F8-3EF7-4020-174C-CBDEE409B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12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B8D882-D2F0-1BFA-1EAD-02A34BC5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76763-E44F-76AC-BED7-279320DB0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315D4-D905-68DF-0854-CCBA08AA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700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2E7E8-1F5E-7754-6E4B-7E16EE11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FA9E8-EDAC-426C-284E-0F3F7B55C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D2F5D8-A885-DD5C-B339-D328FA0C8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8D4B-3085-42DD-F2B2-4609A6FD7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6F651-328A-1705-F7F0-BB0D58A6B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EC18E-F7CF-2073-10A0-144061F2D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2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AB80-194F-A590-1124-F115C76DE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9A40EC-B0EC-03F0-B439-4331525CC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7436F-9897-570D-81BD-22FA1D120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4AD85-7097-A1F3-5424-B5B0287A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20B45-09BD-5944-B60D-52346BFD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82FE0-C304-AF9F-B723-F494AF17E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0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392712-0EFF-0582-0191-5B208A9E6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4CC28-970C-6D1A-5B4A-50FEBF669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03FD-F2EB-BF63-7323-04D350E1CD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B1ACAD-07E7-BA44-A76B-EAECBB01E983}" type="datetimeFigureOut">
              <a:rPr lang="en-US" smtClean="0"/>
              <a:t>3/3/25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5D75D-1A7F-F9F1-0E80-E66BF112E6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7764A-924B-8C44-6357-387D83001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6E9C81-6C0D-7B49-999E-75A01CF6FF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22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F9656-7FB6-94B5-0C37-3BE41B3F8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B9435A-63C2-DBAA-45F8-77DCA294B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847" y="0"/>
            <a:ext cx="487138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7DB75C-8937-70E5-4CCE-FBDAF99B8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07" y="0"/>
            <a:ext cx="4888401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BE44C23-6F01-F215-0C05-51A891FB401B}"/>
              </a:ext>
            </a:extLst>
          </p:cNvPr>
          <p:cNvCxnSpPr/>
          <p:nvPr/>
        </p:nvCxnSpPr>
        <p:spPr>
          <a:xfrm>
            <a:off x="6109067" y="0"/>
            <a:ext cx="0" cy="6858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9E5F71F-4073-16D7-DBD9-C012D3B921E6}"/>
              </a:ext>
            </a:extLst>
          </p:cNvPr>
          <p:cNvCxnSpPr/>
          <p:nvPr/>
        </p:nvCxnSpPr>
        <p:spPr>
          <a:xfrm>
            <a:off x="457447" y="0"/>
            <a:ext cx="0" cy="6858000"/>
          </a:xfrm>
          <a:prstGeom prst="line">
            <a:avLst/>
          </a:prstGeom>
          <a:ln w="38100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3D5040-4702-F27E-EE19-5E84DF2D2673}"/>
              </a:ext>
            </a:extLst>
          </p:cNvPr>
          <p:cNvCxnSpPr/>
          <p:nvPr/>
        </p:nvCxnSpPr>
        <p:spPr>
          <a:xfrm>
            <a:off x="161756" y="0"/>
            <a:ext cx="0" cy="6858000"/>
          </a:xfrm>
          <a:prstGeom prst="line">
            <a:avLst/>
          </a:prstGeom>
          <a:ln w="38100">
            <a:solidFill>
              <a:srgbClr val="868B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9F3759-32B5-B790-0BD9-E68146371B48}"/>
              </a:ext>
            </a:extLst>
          </p:cNvPr>
          <p:cNvCxnSpPr/>
          <p:nvPr/>
        </p:nvCxnSpPr>
        <p:spPr>
          <a:xfrm>
            <a:off x="267033" y="0"/>
            <a:ext cx="0" cy="6858000"/>
          </a:xfrm>
          <a:prstGeom prst="line">
            <a:avLst/>
          </a:prstGeom>
          <a:ln w="38100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3708ECE-33EE-8778-A1E3-2118DF408D04}"/>
              </a:ext>
            </a:extLst>
          </p:cNvPr>
          <p:cNvCxnSpPr/>
          <p:nvPr/>
        </p:nvCxnSpPr>
        <p:spPr>
          <a:xfrm>
            <a:off x="69139" y="0"/>
            <a:ext cx="0" cy="6858000"/>
          </a:xfrm>
          <a:prstGeom prst="line">
            <a:avLst/>
          </a:prstGeom>
          <a:ln w="38100">
            <a:solidFill>
              <a:srgbClr val="C828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2334C4-ACB7-BD6D-2566-136364C3A8CB}"/>
              </a:ext>
            </a:extLst>
          </p:cNvPr>
          <p:cNvCxnSpPr>
            <a:cxnSpLocks/>
          </p:cNvCxnSpPr>
          <p:nvPr/>
        </p:nvCxnSpPr>
        <p:spPr>
          <a:xfrm>
            <a:off x="1424039" y="2343955"/>
            <a:ext cx="0" cy="2790422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9E7F036-6A1E-054C-CD6E-E6745E0DDDAB}"/>
              </a:ext>
            </a:extLst>
          </p:cNvPr>
          <p:cNvSpPr/>
          <p:nvPr/>
        </p:nvSpPr>
        <p:spPr>
          <a:xfrm rot="5400000">
            <a:off x="1069870" y="2633742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 24: John the Baptist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0C7973F-D4AB-FEB9-7FFE-FF0E2B4909AF}"/>
              </a:ext>
            </a:extLst>
          </p:cNvPr>
          <p:cNvCxnSpPr>
            <a:cxnSpLocks/>
          </p:cNvCxnSpPr>
          <p:nvPr/>
        </p:nvCxnSpPr>
        <p:spPr>
          <a:xfrm>
            <a:off x="1371987" y="3573888"/>
            <a:ext cx="0" cy="1560489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E1B0249-F2ED-F887-C5C6-EC79353E7471}"/>
              </a:ext>
            </a:extLst>
          </p:cNvPr>
          <p:cNvSpPr/>
          <p:nvPr/>
        </p:nvSpPr>
        <p:spPr>
          <a:xfrm rot="5400000">
            <a:off x="591740" y="4289751"/>
            <a:ext cx="1560489" cy="51501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8: Immaculate Conception, Dec. 12: Our Lady of Guadalupe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A41A606-E577-6756-72F2-4697F1E300EE}"/>
              </a:ext>
            </a:extLst>
          </p:cNvPr>
          <p:cNvCxnSpPr>
            <a:cxnSpLocks/>
          </p:cNvCxnSpPr>
          <p:nvPr/>
        </p:nvCxnSpPr>
        <p:spPr>
          <a:xfrm>
            <a:off x="5727729" y="2343955"/>
            <a:ext cx="0" cy="2678806"/>
          </a:xfrm>
          <a:prstGeom prst="line">
            <a:avLst/>
          </a:prstGeom>
          <a:ln w="38100" cap="rnd">
            <a:solidFill>
              <a:srgbClr val="868B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C10389A-A312-0F9B-A819-E7A861834C87}"/>
              </a:ext>
            </a:extLst>
          </p:cNvPr>
          <p:cNvSpPr/>
          <p:nvPr/>
        </p:nvSpPr>
        <p:spPr>
          <a:xfrm rot="5400000">
            <a:off x="5373560" y="2633742"/>
            <a:ext cx="708334" cy="51500"/>
          </a:xfrm>
          <a:prstGeom prst="roundRect">
            <a:avLst/>
          </a:prstGeom>
          <a:solidFill>
            <a:srgbClr val="868B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Sunday of Advent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0DC6EC8-8E53-C742-93A3-BB5A99A31B93}"/>
              </a:ext>
            </a:extLst>
          </p:cNvPr>
          <p:cNvCxnSpPr>
            <a:cxnSpLocks/>
          </p:cNvCxnSpPr>
          <p:nvPr/>
        </p:nvCxnSpPr>
        <p:spPr>
          <a:xfrm>
            <a:off x="1424039" y="1218131"/>
            <a:ext cx="0" cy="850271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EE0259C4-0F95-3E76-AE52-83C047C29D44}"/>
              </a:ext>
            </a:extLst>
          </p:cNvPr>
          <p:cNvSpPr/>
          <p:nvPr/>
        </p:nvSpPr>
        <p:spPr>
          <a:xfrm rot="5400000">
            <a:off x="998896" y="1578892"/>
            <a:ext cx="850272" cy="51489"/>
          </a:xfrm>
          <a:prstGeom prst="roundRect">
            <a:avLst/>
          </a:prstGeom>
          <a:solidFill>
            <a:srgbClr val="C97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Sunday in Ordinary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10D281F-9156-9EE8-692C-327F8687BED3}"/>
              </a:ext>
            </a:extLst>
          </p:cNvPr>
          <p:cNvCxnSpPr>
            <a:cxnSpLocks/>
          </p:cNvCxnSpPr>
          <p:nvPr/>
        </p:nvCxnSpPr>
        <p:spPr>
          <a:xfrm>
            <a:off x="5727731" y="5314684"/>
            <a:ext cx="0" cy="1037564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F9A9A818-5B9C-8450-C18A-37A021A2252C}"/>
              </a:ext>
            </a:extLst>
          </p:cNvPr>
          <p:cNvSpPr/>
          <p:nvPr/>
        </p:nvSpPr>
        <p:spPr>
          <a:xfrm rot="5400000">
            <a:off x="5373562" y="5604471"/>
            <a:ext cx="708334" cy="51500"/>
          </a:xfrm>
          <a:prstGeom prst="roundRect">
            <a:avLst/>
          </a:prstGeom>
          <a:solidFill>
            <a:srgbClr val="C97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Sunday of Advent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C22893A-1662-43D0-F25C-BE2B23CAA193}"/>
              </a:ext>
            </a:extLst>
          </p:cNvPr>
          <p:cNvCxnSpPr>
            <a:cxnSpLocks/>
          </p:cNvCxnSpPr>
          <p:nvPr/>
        </p:nvCxnSpPr>
        <p:spPr>
          <a:xfrm>
            <a:off x="6507264" y="389009"/>
            <a:ext cx="0" cy="141019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704AA82-17B0-B6B1-13A2-3688EAD54516}"/>
              </a:ext>
            </a:extLst>
          </p:cNvPr>
          <p:cNvCxnSpPr>
            <a:cxnSpLocks/>
          </p:cNvCxnSpPr>
          <p:nvPr/>
        </p:nvCxnSpPr>
        <p:spPr>
          <a:xfrm>
            <a:off x="10776529" y="2904184"/>
            <a:ext cx="0" cy="3214514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B8E56906-7C73-A49A-E42B-FE3BB1768CFE}"/>
              </a:ext>
            </a:extLst>
          </p:cNvPr>
          <p:cNvSpPr/>
          <p:nvPr/>
        </p:nvSpPr>
        <p:spPr>
          <a:xfrm rot="5400000">
            <a:off x="10422360" y="3193971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Christmas (Midnight)</a:t>
            </a:r>
          </a:p>
        </p:txBody>
      </p:sp>
    </p:spTree>
    <p:extLst>
      <p:ext uri="{BB962C8B-B14F-4D97-AF65-F5344CB8AC3E}">
        <p14:creationId xmlns:p14="http://schemas.microsoft.com/office/powerpoint/2010/main" val="4135934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A5C85-6A28-20BD-1580-3E4B14835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9B7D2E0-AA30-8BE7-F939-66E46E0F7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847" y="0"/>
            <a:ext cx="4871381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C899DF-9860-1CC2-F23A-8FBE0D1CB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907" y="0"/>
            <a:ext cx="4888401" cy="68580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091EF8-4C47-177C-699B-044FB418D3FE}"/>
              </a:ext>
            </a:extLst>
          </p:cNvPr>
          <p:cNvCxnSpPr/>
          <p:nvPr/>
        </p:nvCxnSpPr>
        <p:spPr>
          <a:xfrm>
            <a:off x="6109067" y="0"/>
            <a:ext cx="0" cy="685800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5E2823-17C0-667B-DB70-A1919F4D4D82}"/>
              </a:ext>
            </a:extLst>
          </p:cNvPr>
          <p:cNvCxnSpPr/>
          <p:nvPr/>
        </p:nvCxnSpPr>
        <p:spPr>
          <a:xfrm>
            <a:off x="457447" y="0"/>
            <a:ext cx="0" cy="6858000"/>
          </a:xfrm>
          <a:prstGeom prst="line">
            <a:avLst/>
          </a:prstGeom>
          <a:ln w="38100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A57BCA-6D2D-9333-274B-710AD0EE8C3E}"/>
              </a:ext>
            </a:extLst>
          </p:cNvPr>
          <p:cNvCxnSpPr/>
          <p:nvPr/>
        </p:nvCxnSpPr>
        <p:spPr>
          <a:xfrm>
            <a:off x="161756" y="0"/>
            <a:ext cx="0" cy="6858000"/>
          </a:xfrm>
          <a:prstGeom prst="line">
            <a:avLst/>
          </a:prstGeom>
          <a:ln w="38100">
            <a:solidFill>
              <a:srgbClr val="868B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8F6A6C5-72AD-1FFF-DBDD-DBF6843A6F32}"/>
              </a:ext>
            </a:extLst>
          </p:cNvPr>
          <p:cNvCxnSpPr/>
          <p:nvPr/>
        </p:nvCxnSpPr>
        <p:spPr>
          <a:xfrm>
            <a:off x="267033" y="0"/>
            <a:ext cx="0" cy="6858000"/>
          </a:xfrm>
          <a:prstGeom prst="line">
            <a:avLst/>
          </a:prstGeom>
          <a:ln w="38100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7E509A-3232-774C-F968-63A91FB17820}"/>
              </a:ext>
            </a:extLst>
          </p:cNvPr>
          <p:cNvCxnSpPr/>
          <p:nvPr/>
        </p:nvCxnSpPr>
        <p:spPr>
          <a:xfrm>
            <a:off x="69139" y="0"/>
            <a:ext cx="0" cy="6858000"/>
          </a:xfrm>
          <a:prstGeom prst="line">
            <a:avLst/>
          </a:prstGeom>
          <a:ln w="38100">
            <a:solidFill>
              <a:srgbClr val="C8282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A1E4D9-CE9A-DE3B-C7F6-B60FDFC6744A}"/>
              </a:ext>
            </a:extLst>
          </p:cNvPr>
          <p:cNvCxnSpPr>
            <a:cxnSpLocks/>
          </p:cNvCxnSpPr>
          <p:nvPr/>
        </p:nvCxnSpPr>
        <p:spPr>
          <a:xfrm>
            <a:off x="1366889" y="2343955"/>
            <a:ext cx="0" cy="2790422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6B51DCF-09CA-2F46-40AD-53C1874FBF07}"/>
              </a:ext>
            </a:extLst>
          </p:cNvPr>
          <p:cNvSpPr/>
          <p:nvPr/>
        </p:nvSpPr>
        <p:spPr>
          <a:xfrm rot="5400000">
            <a:off x="1012720" y="2633742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 24: John the Baptist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C19D96B-EA66-BC00-5A86-FFFDFC869F23}"/>
              </a:ext>
            </a:extLst>
          </p:cNvPr>
          <p:cNvCxnSpPr>
            <a:cxnSpLocks/>
          </p:cNvCxnSpPr>
          <p:nvPr/>
        </p:nvCxnSpPr>
        <p:spPr>
          <a:xfrm>
            <a:off x="1314837" y="3573888"/>
            <a:ext cx="0" cy="1560489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737EB17-997C-0497-79E7-D52999F7A983}"/>
              </a:ext>
            </a:extLst>
          </p:cNvPr>
          <p:cNvSpPr/>
          <p:nvPr/>
        </p:nvSpPr>
        <p:spPr>
          <a:xfrm rot="5400000">
            <a:off x="534590" y="4289751"/>
            <a:ext cx="1560489" cy="51501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8: Immaculate Conception, Dec. 12: Our Lady of Guadalupe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33BB1F-6EB5-4F58-A2D5-403A82932A11}"/>
              </a:ext>
            </a:extLst>
          </p:cNvPr>
          <p:cNvCxnSpPr>
            <a:cxnSpLocks/>
          </p:cNvCxnSpPr>
          <p:nvPr/>
        </p:nvCxnSpPr>
        <p:spPr>
          <a:xfrm>
            <a:off x="5727729" y="2343955"/>
            <a:ext cx="0" cy="2678806"/>
          </a:xfrm>
          <a:prstGeom prst="line">
            <a:avLst/>
          </a:prstGeom>
          <a:ln w="38100" cap="rnd">
            <a:solidFill>
              <a:srgbClr val="868B5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727ABEFC-EC91-00DD-43D4-FD9D064A20E7}"/>
              </a:ext>
            </a:extLst>
          </p:cNvPr>
          <p:cNvSpPr/>
          <p:nvPr/>
        </p:nvSpPr>
        <p:spPr>
          <a:xfrm rot="5400000">
            <a:off x="5373560" y="2633742"/>
            <a:ext cx="708334" cy="51500"/>
          </a:xfrm>
          <a:prstGeom prst="roundRect">
            <a:avLst/>
          </a:prstGeom>
          <a:solidFill>
            <a:srgbClr val="868B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Sunday of Advent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9C6BCB-13D6-5630-5206-EF6CEB529EB3}"/>
              </a:ext>
            </a:extLst>
          </p:cNvPr>
          <p:cNvCxnSpPr>
            <a:cxnSpLocks/>
          </p:cNvCxnSpPr>
          <p:nvPr/>
        </p:nvCxnSpPr>
        <p:spPr>
          <a:xfrm>
            <a:off x="1424039" y="1218131"/>
            <a:ext cx="0" cy="850271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B3F0976-B81E-ED39-D360-484BADA61ABA}"/>
              </a:ext>
            </a:extLst>
          </p:cNvPr>
          <p:cNvSpPr/>
          <p:nvPr/>
        </p:nvSpPr>
        <p:spPr>
          <a:xfrm rot="5400000">
            <a:off x="998896" y="1578892"/>
            <a:ext cx="850272" cy="51489"/>
          </a:xfrm>
          <a:prstGeom prst="roundRect">
            <a:avLst/>
          </a:prstGeom>
          <a:solidFill>
            <a:srgbClr val="C97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3rd Sunday in Ordinary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3C4940-5CE8-A569-620E-98CF42E1C76C}"/>
              </a:ext>
            </a:extLst>
          </p:cNvPr>
          <p:cNvCxnSpPr>
            <a:cxnSpLocks/>
          </p:cNvCxnSpPr>
          <p:nvPr/>
        </p:nvCxnSpPr>
        <p:spPr>
          <a:xfrm>
            <a:off x="5727731" y="5314684"/>
            <a:ext cx="0" cy="1037564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A1C0BB02-DA78-2119-15AA-5EFFDC1AE35C}"/>
              </a:ext>
            </a:extLst>
          </p:cNvPr>
          <p:cNvSpPr/>
          <p:nvPr/>
        </p:nvSpPr>
        <p:spPr>
          <a:xfrm rot="5400000">
            <a:off x="5373562" y="5604471"/>
            <a:ext cx="708334" cy="51500"/>
          </a:xfrm>
          <a:prstGeom prst="roundRect">
            <a:avLst/>
          </a:prstGeom>
          <a:solidFill>
            <a:srgbClr val="C979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Sunday of Advent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3061918-9F91-84E5-FF75-E57D1F9366F1}"/>
              </a:ext>
            </a:extLst>
          </p:cNvPr>
          <p:cNvCxnSpPr>
            <a:cxnSpLocks/>
          </p:cNvCxnSpPr>
          <p:nvPr/>
        </p:nvCxnSpPr>
        <p:spPr>
          <a:xfrm>
            <a:off x="6459047" y="392567"/>
            <a:ext cx="0" cy="141019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18BED1-D1DE-BAB6-736B-D79051133C38}"/>
              </a:ext>
            </a:extLst>
          </p:cNvPr>
          <p:cNvCxnSpPr>
            <a:cxnSpLocks/>
          </p:cNvCxnSpPr>
          <p:nvPr/>
        </p:nvCxnSpPr>
        <p:spPr>
          <a:xfrm>
            <a:off x="10776529" y="2904184"/>
            <a:ext cx="0" cy="3214514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AE66E815-A4B8-1B9E-C419-BE6F8F1640CA}"/>
              </a:ext>
            </a:extLst>
          </p:cNvPr>
          <p:cNvSpPr/>
          <p:nvPr/>
        </p:nvSpPr>
        <p:spPr>
          <a:xfrm rot="5400000">
            <a:off x="10422360" y="3193971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Christmas (Midnight)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3F87431-DE26-3774-9C7A-1385A2DFFC14}"/>
              </a:ext>
            </a:extLst>
          </p:cNvPr>
          <p:cNvCxnSpPr/>
          <p:nvPr/>
        </p:nvCxnSpPr>
        <p:spPr>
          <a:xfrm>
            <a:off x="534691" y="0"/>
            <a:ext cx="0" cy="68580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E082317-0D8D-3A48-5396-21BB44B1A0EA}"/>
              </a:ext>
            </a:extLst>
          </p:cNvPr>
          <p:cNvCxnSpPr>
            <a:cxnSpLocks/>
          </p:cNvCxnSpPr>
          <p:nvPr/>
        </p:nvCxnSpPr>
        <p:spPr>
          <a:xfrm>
            <a:off x="5792821" y="2343955"/>
            <a:ext cx="0" cy="2678806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E8F7C1E-FB30-F2B7-4EE0-15F350DC6001}"/>
              </a:ext>
            </a:extLst>
          </p:cNvPr>
          <p:cNvSpPr/>
          <p:nvPr/>
        </p:nvSpPr>
        <p:spPr>
          <a:xfrm rot="5400000">
            <a:off x="5438652" y="2633742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Mar. 25: Annunciation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14D593-9273-3ED7-8626-A2134ECC6CB0}"/>
              </a:ext>
            </a:extLst>
          </p:cNvPr>
          <p:cNvCxnSpPr>
            <a:cxnSpLocks/>
          </p:cNvCxnSpPr>
          <p:nvPr/>
        </p:nvCxnSpPr>
        <p:spPr>
          <a:xfrm>
            <a:off x="6504376" y="3467630"/>
            <a:ext cx="0" cy="1750165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B41EC6B-AE29-C5FC-BFC8-4FB0A1926ABC}"/>
              </a:ext>
            </a:extLst>
          </p:cNvPr>
          <p:cNvSpPr/>
          <p:nvPr/>
        </p:nvSpPr>
        <p:spPr>
          <a:xfrm rot="5400000">
            <a:off x="6150207" y="3757417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Jan. 24: John the Baptist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D2CB63C-058D-7D78-3C9D-9AEDD1ECFF03}"/>
              </a:ext>
            </a:extLst>
          </p:cNvPr>
          <p:cNvCxnSpPr>
            <a:cxnSpLocks/>
          </p:cNvCxnSpPr>
          <p:nvPr/>
        </p:nvCxnSpPr>
        <p:spPr>
          <a:xfrm>
            <a:off x="10776529" y="2305325"/>
            <a:ext cx="0" cy="253090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C5E6FC3-B5A9-35BE-6E16-8B56A9B75AEF}"/>
              </a:ext>
            </a:extLst>
          </p:cNvPr>
          <p:cNvCxnSpPr>
            <a:cxnSpLocks/>
          </p:cNvCxnSpPr>
          <p:nvPr/>
        </p:nvCxnSpPr>
        <p:spPr>
          <a:xfrm>
            <a:off x="5791677" y="5314684"/>
            <a:ext cx="0" cy="1037564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26F07DC-5030-5821-F54D-27AFE91B5AED}"/>
              </a:ext>
            </a:extLst>
          </p:cNvPr>
          <p:cNvSpPr/>
          <p:nvPr/>
        </p:nvSpPr>
        <p:spPr>
          <a:xfrm rot="5400000">
            <a:off x="5437508" y="5604471"/>
            <a:ext cx="708334" cy="51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37A1AA2-F04F-7791-9956-B85F70D9ECAC}"/>
              </a:ext>
            </a:extLst>
          </p:cNvPr>
          <p:cNvCxnSpPr>
            <a:cxnSpLocks/>
          </p:cNvCxnSpPr>
          <p:nvPr/>
        </p:nvCxnSpPr>
        <p:spPr>
          <a:xfrm>
            <a:off x="6507264" y="392567"/>
            <a:ext cx="0" cy="2784973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822610-7449-7326-80B8-82D252898122}"/>
              </a:ext>
            </a:extLst>
          </p:cNvPr>
          <p:cNvCxnSpPr>
            <a:cxnSpLocks/>
          </p:cNvCxnSpPr>
          <p:nvPr/>
        </p:nvCxnSpPr>
        <p:spPr>
          <a:xfrm>
            <a:off x="1433123" y="2343955"/>
            <a:ext cx="0" cy="3936830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000BB3F5-E3C3-6D7A-1429-34D31662794A}"/>
              </a:ext>
            </a:extLst>
          </p:cNvPr>
          <p:cNvSpPr/>
          <p:nvPr/>
        </p:nvSpPr>
        <p:spPr>
          <a:xfrm rot="5400000">
            <a:off x="1078954" y="2633742"/>
            <a:ext cx="708334" cy="51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19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8BB151-D8EE-A8E0-07D4-0DC166EF1B20}"/>
              </a:ext>
            </a:extLst>
          </p:cNvPr>
          <p:cNvCxnSpPr>
            <a:cxnSpLocks/>
          </p:cNvCxnSpPr>
          <p:nvPr/>
        </p:nvCxnSpPr>
        <p:spPr>
          <a:xfrm>
            <a:off x="5727729" y="1102995"/>
            <a:ext cx="0" cy="88582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FA826FB-AC27-0082-EFC5-8609C9CB6969}"/>
              </a:ext>
            </a:extLst>
          </p:cNvPr>
          <p:cNvCxnSpPr>
            <a:cxnSpLocks/>
          </p:cNvCxnSpPr>
          <p:nvPr/>
        </p:nvCxnSpPr>
        <p:spPr>
          <a:xfrm>
            <a:off x="5854027" y="2343955"/>
            <a:ext cx="0" cy="2678806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DBE3BA22-1040-1394-80D0-55475C7926E0}"/>
              </a:ext>
            </a:extLst>
          </p:cNvPr>
          <p:cNvSpPr/>
          <p:nvPr/>
        </p:nvSpPr>
        <p:spPr>
          <a:xfrm rot="5400000">
            <a:off x="5499858" y="2633742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20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34AD05-2542-84CC-06A8-FA53E7F9466D}"/>
              </a:ext>
            </a:extLst>
          </p:cNvPr>
          <p:cNvCxnSpPr>
            <a:cxnSpLocks/>
          </p:cNvCxnSpPr>
          <p:nvPr/>
        </p:nvCxnSpPr>
        <p:spPr>
          <a:xfrm>
            <a:off x="5863561" y="5314684"/>
            <a:ext cx="0" cy="1037564"/>
          </a:xfrm>
          <a:prstGeom prst="line">
            <a:avLst/>
          </a:prstGeom>
          <a:ln w="38100" cap="rnd">
            <a:solidFill>
              <a:srgbClr val="27546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ABEBD8F-6D74-C7A3-0B27-5531ECE2DCB4}"/>
              </a:ext>
            </a:extLst>
          </p:cNvPr>
          <p:cNvSpPr/>
          <p:nvPr/>
        </p:nvSpPr>
        <p:spPr>
          <a:xfrm rot="5400000">
            <a:off x="5509392" y="5604471"/>
            <a:ext cx="708334" cy="51500"/>
          </a:xfrm>
          <a:prstGeom prst="roundRect">
            <a:avLst/>
          </a:prstGeom>
          <a:solidFill>
            <a:srgbClr val="2754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Aug. 15: Assumption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73F4B45-4163-BC29-D9EB-7E2F354E5423}"/>
              </a:ext>
            </a:extLst>
          </p:cNvPr>
          <p:cNvCxnSpPr>
            <a:cxnSpLocks/>
          </p:cNvCxnSpPr>
          <p:nvPr/>
        </p:nvCxnSpPr>
        <p:spPr>
          <a:xfrm>
            <a:off x="6405707" y="392567"/>
            <a:ext cx="0" cy="141019"/>
          </a:xfrm>
          <a:prstGeom prst="line">
            <a:avLst/>
          </a:prstGeom>
          <a:ln w="38100" cap="rnd">
            <a:solidFill>
              <a:srgbClr val="C979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119898E-73E4-A47B-646B-C8993527421C}"/>
              </a:ext>
            </a:extLst>
          </p:cNvPr>
          <p:cNvCxnSpPr>
            <a:cxnSpLocks/>
          </p:cNvCxnSpPr>
          <p:nvPr/>
        </p:nvCxnSpPr>
        <p:spPr>
          <a:xfrm>
            <a:off x="6440973" y="902594"/>
            <a:ext cx="0" cy="2274946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20FBC16-DD01-25C9-D815-BB5D0757CD55}"/>
              </a:ext>
            </a:extLst>
          </p:cNvPr>
          <p:cNvSpPr/>
          <p:nvPr/>
        </p:nvSpPr>
        <p:spPr>
          <a:xfrm rot="5400000">
            <a:off x="6086804" y="1192381"/>
            <a:ext cx="708334" cy="51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22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E13C1C4-2E3D-37AB-D2A7-C2E5453A70C4}"/>
              </a:ext>
            </a:extLst>
          </p:cNvPr>
          <p:cNvCxnSpPr>
            <a:cxnSpLocks/>
          </p:cNvCxnSpPr>
          <p:nvPr/>
        </p:nvCxnSpPr>
        <p:spPr>
          <a:xfrm>
            <a:off x="6427968" y="3467630"/>
            <a:ext cx="0" cy="1750165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712A2337-05C0-A308-5FD0-ADB0A88B804E}"/>
              </a:ext>
            </a:extLst>
          </p:cNvPr>
          <p:cNvSpPr/>
          <p:nvPr/>
        </p:nvSpPr>
        <p:spPr>
          <a:xfrm rot="5400000">
            <a:off x="6073799" y="3757417"/>
            <a:ext cx="708334" cy="51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23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4152E5-2C3C-F3E4-E40C-7DF069BED953}"/>
              </a:ext>
            </a:extLst>
          </p:cNvPr>
          <p:cNvCxnSpPr>
            <a:cxnSpLocks/>
          </p:cNvCxnSpPr>
          <p:nvPr/>
        </p:nvCxnSpPr>
        <p:spPr>
          <a:xfrm>
            <a:off x="6498588" y="5504854"/>
            <a:ext cx="0" cy="941666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A7C2DD1A-4E27-65EC-6D18-FFE1E42A7D2E}"/>
              </a:ext>
            </a:extLst>
          </p:cNvPr>
          <p:cNvSpPr/>
          <p:nvPr/>
        </p:nvSpPr>
        <p:spPr>
          <a:xfrm rot="5400000">
            <a:off x="6144419" y="5794641"/>
            <a:ext cx="708334" cy="515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Dec. 24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959FC7-0B38-51A2-9315-6EC3DFF2C9A9}"/>
              </a:ext>
            </a:extLst>
          </p:cNvPr>
          <p:cNvCxnSpPr>
            <a:cxnSpLocks/>
          </p:cNvCxnSpPr>
          <p:nvPr/>
        </p:nvCxnSpPr>
        <p:spPr>
          <a:xfrm>
            <a:off x="10769542" y="392567"/>
            <a:ext cx="0" cy="1868668"/>
          </a:xfrm>
          <a:prstGeom prst="line">
            <a:avLst/>
          </a:prstGeom>
          <a:ln w="38100" cap="rnd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901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114</Words>
  <Application>Microsoft Macintosh PowerPoint</Application>
  <PresentationFormat>Widescreen</PresentationFormat>
  <Paragraphs>22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Kudija</dc:creator>
  <cp:lastModifiedBy>Matthew Kudija</cp:lastModifiedBy>
  <cp:revision>6</cp:revision>
  <dcterms:created xsi:type="dcterms:W3CDTF">2025-03-03T22:16:15Z</dcterms:created>
  <dcterms:modified xsi:type="dcterms:W3CDTF">2025-03-04T16:57:29Z</dcterms:modified>
</cp:coreProperties>
</file>