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6"/>
    <p:restoredTop sz="94643"/>
  </p:normalViewPr>
  <p:slideViewPr>
    <p:cSldViewPr snapToGrid="0" snapToObjects="1">
      <p:cViewPr varScale="1">
        <p:scale>
          <a:sx n="125" d="100"/>
          <a:sy n="125" d="100"/>
        </p:scale>
        <p:origin x="16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A840-FCAD-D03D-0391-464B7FA76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A519-89BE-58A3-CC86-F604A4C86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94B90-5AE5-A719-E4A2-87A19EC7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C74C6-8DF2-81B1-A18B-8676669E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925BD-3229-DE2D-ACA9-F33208B8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48C9-5FAA-105A-0C4E-28C77198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8D6EB-A7B6-38CB-B823-8463420E9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60DC6-E224-0B63-879B-14B3787C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5B2C4-544D-EEA6-FEB9-B3EF061E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B324B-C9CA-5F1C-5118-D5E2C2A00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E98B2-0577-00B4-894F-66DF0A12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DF24-EB61-9857-5B72-16A977F32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6D38C-AAB4-2637-31C0-8569C326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35C0-1C8A-99B9-59DD-06210440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D7C0C-5DCA-8C41-9D6C-F3C2548E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8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6D27-8B3F-6B7A-BB2B-F9265543A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0781-02A2-69EC-DB55-1BAF8059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9F4A-90D8-7639-2C39-7F3649AC6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3400-CDFE-22E9-E785-23C47357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E7A30-7A1E-93DE-5BD4-A8EB326C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3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BFE9-0D78-EA58-3708-1D312DC8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DA4F6-FC85-CDC9-10DF-51642F5A4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87AF-F1C2-7E30-7C4C-D5CD4221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2342-749D-347F-3C98-40C6BC0B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2F4C-4F58-A86C-2DD8-85700F6F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1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B0EA-D805-1339-847F-BDC8E8E8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C12A2-0670-AF09-D78D-F517D9DD5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BB3C-B387-47DD-F46F-BA37B9EB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9E124-AD05-677F-8883-0F5439C7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2D88C-4E90-1CF3-8839-D3C74832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A9D9A-D435-7EDD-371D-DCAC11A8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4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1F21-69C0-A575-CE6D-EBACB449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22BE-AF18-0C3E-A163-92EDFFA9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1A488-A5D5-3BFB-AA95-AED1D740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6937C-4CFC-5DAD-7352-EF0E32CC1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E6486-C000-3F57-91C9-46E3D0207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7CC23-BED8-F4F5-5880-61B11A2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E1CE70-3744-86AB-90B7-0F361AC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F47384-3042-450B-A20C-9CBEDC3F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3456-653E-5301-6C6A-EF63C38D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3903B-9019-1CA8-CF06-BAB2408C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BB07D-63D2-862E-0BBD-50671025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E0EE4-2F11-CC9D-71E8-36E01A3F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D2FEC7-0C09-F2E1-5A67-5FC71CA7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35892-6DD9-FAE5-D4FE-B930D76D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4EA0F-5A1F-A99B-7494-9AD58E666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1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1742-7771-71E9-014B-839F34A16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3A2C-DA19-5176-4175-9AB00F82E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9D253-BAC1-159F-FE67-231A7BF37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299D8-6B6F-C826-30FE-47051B16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7927C-95D9-E18D-4EB6-E2D5369A6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D63F-E31C-9DA9-3490-DE55CAA7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C1E4-1993-BE6B-107C-4FAAD3371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86E78E-FF39-D97B-7484-B2A07ADED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017A9-3B4B-2E50-C76B-1FF4DFF01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E056-A076-A711-3EE4-33ED9E46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6EEB-6861-516C-5B06-C693E4F3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0E4C6-0504-275D-645D-CE49B4D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6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1944A-5C7F-5CF7-9A69-CCC29148A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3F70-59F2-C816-5BD0-87C95F8B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31142-03E9-8711-C684-D24529043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8176-72A3-D049-BD3A-C1E290824505}" type="datetimeFigureOut">
              <a:rPr lang="en-US" smtClean="0"/>
              <a:t>7/7/22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FC340-AE02-A5C3-440E-EE70D2491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F1F66-168C-C3D9-7988-8BFF97BD1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5F1E7-6BAF-7D46-BD1B-20C3F62F0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8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4B236F-715D-49D1-3CA0-115B6C5C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081" y="0"/>
            <a:ext cx="8315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59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DBD2A-F268-B2A3-5977-E30FABBF66BD}"/>
              </a:ext>
            </a:extLst>
          </p:cNvPr>
          <p:cNvGrpSpPr/>
          <p:nvPr/>
        </p:nvGrpSpPr>
        <p:grpSpPr>
          <a:xfrm>
            <a:off x="1977018" y="0"/>
            <a:ext cx="8237963" cy="6858000"/>
            <a:chOff x="1977018" y="0"/>
            <a:chExt cx="8237963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52BBA9-2F7D-1840-70B1-60C2259ED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018" y="0"/>
              <a:ext cx="8237963" cy="68580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0E9D04-CB6C-55D9-5E42-7CF8B7DB40DD}"/>
                </a:ext>
              </a:extLst>
            </p:cNvPr>
            <p:cNvSpPr txBox="1"/>
            <p:nvPr/>
          </p:nvSpPr>
          <p:spPr>
            <a:xfrm>
              <a:off x="6364465" y="6110131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924961-580D-262B-82AA-ED039DA2DBAD}"/>
                </a:ext>
              </a:extLst>
            </p:cNvPr>
            <p:cNvSpPr txBox="1"/>
            <p:nvPr/>
          </p:nvSpPr>
          <p:spPr>
            <a:xfrm>
              <a:off x="7867270" y="5740799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y</a:t>
              </a: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F80A218A-99A9-24AB-EE83-A0F6934C68A5}"/>
                </a:ext>
              </a:extLst>
            </p:cNvPr>
            <p:cNvSpPr/>
            <p:nvPr/>
          </p:nvSpPr>
          <p:spPr>
            <a:xfrm rot="7482616">
              <a:off x="5952684" y="2173970"/>
              <a:ext cx="932567" cy="928025"/>
            </a:xfrm>
            <a:prstGeom prst="arc">
              <a:avLst>
                <a:gd name="adj1" fmla="val 18854843"/>
                <a:gd name="adj2" fmla="val 21059945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9E8AFB-7C62-B67B-040E-AACD5B1F7BF1}"/>
                </a:ext>
              </a:extLst>
            </p:cNvPr>
            <p:cNvSpPr txBox="1"/>
            <p:nvPr/>
          </p:nvSpPr>
          <p:spPr>
            <a:xfrm>
              <a:off x="6240324" y="3059668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3A54A4-D128-846B-A640-885CDC8395C3}"/>
                </a:ext>
              </a:extLst>
            </p:cNvPr>
            <p:cNvSpPr txBox="1"/>
            <p:nvPr/>
          </p:nvSpPr>
          <p:spPr>
            <a:xfrm>
              <a:off x="7053286" y="3244334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2A557-89A0-64DF-FF7F-6F5E6E9B5310}"/>
                </a:ext>
              </a:extLst>
            </p:cNvPr>
            <p:cNvSpPr txBox="1"/>
            <p:nvPr/>
          </p:nvSpPr>
          <p:spPr>
            <a:xfrm>
              <a:off x="6539066" y="3680217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𝜽</a:t>
              </a: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B63C9D67-308E-BF38-057E-2A39216CF402}"/>
                </a:ext>
              </a:extLst>
            </p:cNvPr>
            <p:cNvSpPr/>
            <p:nvPr/>
          </p:nvSpPr>
          <p:spPr>
            <a:xfrm rot="4076760">
              <a:off x="5687430" y="1590931"/>
              <a:ext cx="1985109" cy="1730221"/>
            </a:xfrm>
            <a:prstGeom prst="arc">
              <a:avLst>
                <a:gd name="adj1" fmla="val 20762902"/>
                <a:gd name="adj2" fmla="val 2013938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2E79BF-6760-61E0-2536-180FFF0C9551}"/>
                </a:ext>
              </a:extLst>
            </p:cNvPr>
            <p:cNvSpPr/>
            <p:nvPr/>
          </p:nvSpPr>
          <p:spPr>
            <a:xfrm rot="6246592">
              <a:off x="6271598" y="2752907"/>
              <a:ext cx="932567" cy="928025"/>
            </a:xfrm>
            <a:prstGeom prst="arc">
              <a:avLst>
                <a:gd name="adj1" fmla="val 19913322"/>
                <a:gd name="adj2" fmla="val 867911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ED4932-1A65-5FA5-2E98-6D041219310F}"/>
                </a:ext>
              </a:extLst>
            </p:cNvPr>
            <p:cNvSpPr txBox="1"/>
            <p:nvPr/>
          </p:nvSpPr>
          <p:spPr>
            <a:xfrm>
              <a:off x="6817639" y="5135461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𝛼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A147920-B475-4348-821A-EF31792A8A8F}"/>
                </a:ext>
              </a:extLst>
            </p:cNvPr>
            <p:cNvSpPr/>
            <p:nvPr/>
          </p:nvSpPr>
          <p:spPr>
            <a:xfrm rot="2503769">
              <a:off x="5996080" y="4596898"/>
              <a:ext cx="932567" cy="928025"/>
            </a:xfrm>
            <a:prstGeom prst="arc">
              <a:avLst>
                <a:gd name="adj1" fmla="val 19913322"/>
                <a:gd name="adj2" fmla="val 323328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70CB9C-672A-B9BD-3AA7-D2F597132ABA}"/>
                </a:ext>
              </a:extLst>
            </p:cNvPr>
            <p:cNvSpPr txBox="1"/>
            <p:nvPr/>
          </p:nvSpPr>
          <p:spPr>
            <a:xfrm>
              <a:off x="6696543" y="5504793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z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1DF4CD-DCC5-8418-C2C0-0253B079C631}"/>
                </a:ext>
              </a:extLst>
            </p:cNvPr>
            <p:cNvSpPr txBox="1"/>
            <p:nvPr/>
          </p:nvSpPr>
          <p:spPr>
            <a:xfrm>
              <a:off x="6220138" y="4132450"/>
              <a:ext cx="2482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095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Kudija</dc:creator>
  <cp:lastModifiedBy>Matthew Kudija</cp:lastModifiedBy>
  <cp:revision>2</cp:revision>
  <dcterms:created xsi:type="dcterms:W3CDTF">2022-07-07T18:41:48Z</dcterms:created>
  <dcterms:modified xsi:type="dcterms:W3CDTF">2022-07-07T20:47:24Z</dcterms:modified>
</cp:coreProperties>
</file>