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162C"/>
    <a:srgbClr val="273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1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9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7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7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1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8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7511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overlay.png"/>
          <p:cNvPicPr>
            <a:picLocks noChangeAspect="1"/>
          </p:cNvPicPr>
          <p:nvPr/>
        </p:nvPicPr>
        <p:blipFill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65" y="1213867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5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983344"/>
            <a:ext cx="5295900" cy="39751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216795" y="1313544"/>
            <a:ext cx="5304905" cy="3981860"/>
            <a:chOff x="3216795" y="1313544"/>
            <a:chExt cx="5304905" cy="3981860"/>
          </a:xfrm>
        </p:grpSpPr>
        <p:sp>
          <p:nvSpPr>
            <p:cNvPr id="8" name="Rectangle 7"/>
            <p:cNvSpPr/>
            <p:nvPr/>
          </p:nvSpPr>
          <p:spPr>
            <a:xfrm>
              <a:off x="3216795" y="1313544"/>
              <a:ext cx="5304905" cy="3981860"/>
            </a:xfrm>
            <a:prstGeom prst="rect">
              <a:avLst/>
            </a:prstGeom>
            <a:solidFill>
              <a:srgbClr val="66162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7376F"/>
                </a:solidFill>
              </a:endParaRPr>
            </a:p>
          </p:txBody>
        </p:sp>
        <p:pic>
          <p:nvPicPr>
            <p:cNvPr id="4" name="Picture 3" descr="pic01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56" b="97778" l="1357" r="9941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295" y="2057461"/>
              <a:ext cx="5140993" cy="2690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8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898" y="2614613"/>
            <a:ext cx="5295900" cy="39751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0188" y="983343"/>
            <a:ext cx="5330505" cy="3975101"/>
            <a:chOff x="100188" y="983343"/>
            <a:chExt cx="5330505" cy="3975101"/>
          </a:xfrm>
        </p:grpSpPr>
        <p:sp>
          <p:nvSpPr>
            <p:cNvPr id="8" name="Rectangle 7"/>
            <p:cNvSpPr/>
            <p:nvPr/>
          </p:nvSpPr>
          <p:spPr>
            <a:xfrm>
              <a:off x="100188" y="983343"/>
              <a:ext cx="5295900" cy="3975101"/>
            </a:xfrm>
            <a:prstGeom prst="rect">
              <a:avLst/>
            </a:prstGeom>
            <a:solidFill>
              <a:srgbClr val="27376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7376F"/>
                </a:solidFill>
              </a:endParaRPr>
            </a:p>
          </p:txBody>
        </p:sp>
        <p:pic>
          <p:nvPicPr>
            <p:cNvPr id="4" name="Picture 3" descr="pic02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151" b="97358" l="2189" r="99158">
                          <a14:backgroundMark x1="11953" y1="41887" x2="11953" y2="41887"/>
                          <a14:backgroundMark x1="17003" y1="42264" x2="17003" y2="42264"/>
                          <a14:backgroundMark x1="21886" y1="42264" x2="21886" y2="42264"/>
                          <a14:backgroundMark x1="26599" y1="42642" x2="26599" y2="42642"/>
                          <a14:backgroundMark x1="31481" y1="42264" x2="31481" y2="42264"/>
                          <a14:backgroundMark x1="36700" y1="43019" x2="36700" y2="43019"/>
                          <a14:backgroundMark x1="41246" y1="42642" x2="41246" y2="42642"/>
                          <a14:backgroundMark x1="45960" y1="41887" x2="45960" y2="41887"/>
                          <a14:backgroundMark x1="50505" y1="42264" x2="50505" y2="42264"/>
                          <a14:backgroundMark x1="55556" y1="41887" x2="55556" y2="41887"/>
                          <a14:backgroundMark x1="60101" y1="41887" x2="60101" y2="41887"/>
                          <a14:backgroundMark x1="64815" y1="42264" x2="64815" y2="42264"/>
                          <a14:backgroundMark x1="69529" y1="42264" x2="69529" y2="42264"/>
                          <a14:backgroundMark x1="74242" y1="42264" x2="74242" y2="42264"/>
                          <a14:backgroundMark x1="78956" y1="42642" x2="78956" y2="42642"/>
                          <a14:backgroundMark x1="83838" y1="42264" x2="83838" y2="42264"/>
                          <a14:backgroundMark x1="88721" y1="42642" x2="88721" y2="42642"/>
                          <a14:backgroundMark x1="84680" y1="73585" x2="84680" y2="73585"/>
                          <a14:backgroundMark x1="79461" y1="73208" x2="79461" y2="73208"/>
                          <a14:backgroundMark x1="81650" y1="57736" x2="81650" y2="57736"/>
                          <a14:backgroundMark x1="76768" y1="57358" x2="76768" y2="57358"/>
                          <a14:backgroundMark x1="74747" y1="73208" x2="74747" y2="73208"/>
                          <a14:backgroundMark x1="70202" y1="72453" x2="70202" y2="72453"/>
                          <a14:backgroundMark x1="72222" y1="57736" x2="72222" y2="57736"/>
                          <a14:backgroundMark x1="67172" y1="57358" x2="67172" y2="57358"/>
                          <a14:backgroundMark x1="65152" y1="72830" x2="65152" y2="72830"/>
                          <a14:backgroundMark x1="86869" y1="57736" x2="86869" y2="57736"/>
                          <a14:backgroundMark x1="60269" y1="73585" x2="60269" y2="73585"/>
                          <a14:backgroundMark x1="62626" y1="57358" x2="62626" y2="57358"/>
                          <a14:backgroundMark x1="57744" y1="57358" x2="57744" y2="57358"/>
                          <a14:backgroundMark x1="55387" y1="72830" x2="55387" y2="72830"/>
                          <a14:backgroundMark x1="50673" y1="72453" x2="50673" y2="72453"/>
                          <a14:backgroundMark x1="53030" y1="57736" x2="53030" y2="57736"/>
                          <a14:backgroundMark x1="48148" y1="57358" x2="48148" y2="57358"/>
                          <a14:backgroundMark x1="45960" y1="72830" x2="45960" y2="72830"/>
                          <a14:backgroundMark x1="41077" y1="73208" x2="41077" y2="73208"/>
                          <a14:backgroundMark x1="43603" y1="57358" x2="43603" y2="57358"/>
                          <a14:backgroundMark x1="38721" y1="57736" x2="38721" y2="57736"/>
                          <a14:backgroundMark x1="36195" y1="73962" x2="36195" y2="73962"/>
                          <a14:backgroundMark x1="31481" y1="72453" x2="31481" y2="72453"/>
                          <a14:backgroundMark x1="34007" y1="57358" x2="34007" y2="57358"/>
                          <a14:backgroundMark x1="29125" y1="57358" x2="29125" y2="57358"/>
                          <a14:backgroundMark x1="26431" y1="72453" x2="26431" y2="72453"/>
                          <a14:backgroundMark x1="21549" y1="72453" x2="21549" y2="72453"/>
                          <a14:backgroundMark x1="24074" y1="56981" x2="24074" y2="56981"/>
                          <a14:backgroundMark x1="19192" y1="58113" x2="19192" y2="58113"/>
                          <a14:backgroundMark x1="16162" y1="72453" x2="16162" y2="72453"/>
                          <a14:backgroundMark x1="14141" y1="56604" x2="14141" y2="56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4" y="1764740"/>
              <a:ext cx="5325949" cy="2376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787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2882900"/>
            <a:ext cx="5295900" cy="39751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65695" y="983343"/>
            <a:ext cx="5304905" cy="3981861"/>
            <a:chOff x="765695" y="983343"/>
            <a:chExt cx="5304905" cy="3981861"/>
          </a:xfrm>
        </p:grpSpPr>
        <p:sp>
          <p:nvSpPr>
            <p:cNvPr id="5" name="Rectangle 4"/>
            <p:cNvSpPr/>
            <p:nvPr/>
          </p:nvSpPr>
          <p:spPr>
            <a:xfrm>
              <a:off x="765695" y="983344"/>
              <a:ext cx="5304905" cy="3981860"/>
            </a:xfrm>
            <a:prstGeom prst="rect">
              <a:avLst/>
            </a:prstGeom>
            <a:solidFill>
              <a:srgbClr val="66162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7376F"/>
                </a:solidFill>
              </a:endParaRPr>
            </a:p>
          </p:txBody>
        </p:sp>
        <p:pic>
          <p:nvPicPr>
            <p:cNvPr id="3" name="Picture 2" descr="20161006_113202 (Small)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500" b="94792" l="14537" r="75967">
                          <a14:foregroundMark x1="69402" y1="56458" x2="69402" y2="56458"/>
                          <a14:foregroundMark x1="69519" y1="70625" x2="69519" y2="7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29" t="14091" r="26555" b="8657"/>
            <a:stretch/>
          </p:blipFill>
          <p:spPr>
            <a:xfrm>
              <a:off x="765695" y="983343"/>
              <a:ext cx="5295900" cy="3975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48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ead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r="5432"/>
          <a:stretch/>
        </p:blipFill>
        <p:spPr>
          <a:xfrm>
            <a:off x="863601" y="1612900"/>
            <a:ext cx="768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8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Kudija</dc:creator>
  <cp:lastModifiedBy>Matthew Kudija</cp:lastModifiedBy>
  <cp:revision>6</cp:revision>
  <dcterms:created xsi:type="dcterms:W3CDTF">2016-10-23T01:12:09Z</dcterms:created>
  <dcterms:modified xsi:type="dcterms:W3CDTF">2016-10-23T12:52:51Z</dcterms:modified>
</cp:coreProperties>
</file>