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FED6-B2F6-E241-A17F-6DBDE62E33C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7511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verlay.png"/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5" y="121386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177" y="1434194"/>
            <a:ext cx="5295900" cy="39751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36600" y="983344"/>
            <a:ext cx="6946900" cy="5214340"/>
            <a:chOff x="736600" y="983344"/>
            <a:chExt cx="6946900" cy="5214340"/>
          </a:xfrm>
        </p:grpSpPr>
        <p:sp>
          <p:nvSpPr>
            <p:cNvPr id="6" name="Rectangle 5"/>
            <p:cNvSpPr/>
            <p:nvPr/>
          </p:nvSpPr>
          <p:spPr>
            <a:xfrm>
              <a:off x="736600" y="983344"/>
              <a:ext cx="6946900" cy="5214340"/>
            </a:xfrm>
            <a:prstGeom prst="rect">
              <a:avLst/>
            </a:prstGeom>
            <a:solidFill>
              <a:srgbClr val="27376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7376F"/>
                </a:solidFill>
              </a:endParaRPr>
            </a:p>
          </p:txBody>
        </p:sp>
        <p:pic>
          <p:nvPicPr>
            <p:cNvPr id="4" name="Picture 3" descr="pic01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56" b="97778" l="1357" r="9941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49" y="1959178"/>
              <a:ext cx="6743700" cy="3528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8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6700" y="462644"/>
            <a:ext cx="6985000" cy="5214340"/>
            <a:chOff x="266700" y="462644"/>
            <a:chExt cx="6985000" cy="5214340"/>
          </a:xfrm>
        </p:grpSpPr>
        <p:sp>
          <p:nvSpPr>
            <p:cNvPr id="3" name="Rectangle 2"/>
            <p:cNvSpPr/>
            <p:nvPr/>
          </p:nvSpPr>
          <p:spPr>
            <a:xfrm>
              <a:off x="304800" y="462644"/>
              <a:ext cx="6946900" cy="5214340"/>
            </a:xfrm>
            <a:prstGeom prst="rect">
              <a:avLst/>
            </a:prstGeom>
            <a:solidFill>
              <a:srgbClr val="27376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7376F"/>
                </a:solidFill>
              </a:endParaRPr>
            </a:p>
          </p:txBody>
        </p:sp>
        <p:pic>
          <p:nvPicPr>
            <p:cNvPr id="4" name="Picture 3" descr="pic02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51" b="97358" l="2189" r="99158">
                          <a14:backgroundMark x1="11953" y1="41887" x2="11953" y2="41887"/>
                          <a14:backgroundMark x1="17003" y1="42264" x2="17003" y2="42264"/>
                          <a14:backgroundMark x1="21886" y1="42264" x2="21886" y2="42264"/>
                          <a14:backgroundMark x1="26599" y1="42642" x2="26599" y2="42642"/>
                          <a14:backgroundMark x1="31481" y1="42264" x2="31481" y2="42264"/>
                          <a14:backgroundMark x1="36700" y1="43019" x2="36700" y2="43019"/>
                          <a14:backgroundMark x1="41246" y1="42642" x2="41246" y2="42642"/>
                          <a14:backgroundMark x1="45960" y1="41887" x2="45960" y2="41887"/>
                          <a14:backgroundMark x1="50505" y1="42264" x2="50505" y2="42264"/>
                          <a14:backgroundMark x1="55556" y1="41887" x2="55556" y2="41887"/>
                          <a14:backgroundMark x1="60101" y1="41887" x2="60101" y2="41887"/>
                          <a14:backgroundMark x1="64815" y1="42264" x2="64815" y2="42264"/>
                          <a14:backgroundMark x1="69529" y1="42264" x2="69529" y2="42264"/>
                          <a14:backgroundMark x1="74242" y1="42264" x2="74242" y2="42264"/>
                          <a14:backgroundMark x1="78956" y1="42642" x2="78956" y2="42642"/>
                          <a14:backgroundMark x1="83838" y1="42264" x2="83838" y2="42264"/>
                          <a14:backgroundMark x1="88721" y1="42642" x2="88721" y2="42642"/>
                          <a14:backgroundMark x1="84680" y1="73585" x2="84680" y2="73585"/>
                          <a14:backgroundMark x1="79461" y1="73208" x2="79461" y2="73208"/>
                          <a14:backgroundMark x1="81650" y1="57736" x2="81650" y2="57736"/>
                          <a14:backgroundMark x1="76768" y1="57358" x2="76768" y2="57358"/>
                          <a14:backgroundMark x1="74747" y1="73208" x2="74747" y2="73208"/>
                          <a14:backgroundMark x1="70202" y1="72453" x2="70202" y2="72453"/>
                          <a14:backgroundMark x1="72222" y1="57736" x2="72222" y2="57736"/>
                          <a14:backgroundMark x1="67172" y1="57358" x2="67172" y2="57358"/>
                          <a14:backgroundMark x1="65152" y1="72830" x2="65152" y2="72830"/>
                          <a14:backgroundMark x1="86869" y1="57736" x2="86869" y2="57736"/>
                          <a14:backgroundMark x1="60269" y1="73585" x2="60269" y2="73585"/>
                          <a14:backgroundMark x1="62626" y1="57358" x2="62626" y2="57358"/>
                          <a14:backgroundMark x1="57744" y1="57358" x2="57744" y2="57358"/>
                          <a14:backgroundMark x1="55387" y1="72830" x2="55387" y2="72830"/>
                          <a14:backgroundMark x1="50673" y1="72453" x2="50673" y2="72453"/>
                          <a14:backgroundMark x1="53030" y1="57736" x2="53030" y2="57736"/>
                          <a14:backgroundMark x1="48148" y1="57358" x2="48148" y2="57358"/>
                          <a14:backgroundMark x1="45960" y1="72830" x2="45960" y2="72830"/>
                          <a14:backgroundMark x1="41077" y1="73208" x2="41077" y2="73208"/>
                          <a14:backgroundMark x1="43603" y1="57358" x2="43603" y2="57358"/>
                          <a14:backgroundMark x1="38721" y1="57736" x2="38721" y2="57736"/>
                          <a14:backgroundMark x1="36195" y1="73962" x2="36195" y2="73962"/>
                          <a14:backgroundMark x1="31481" y1="72453" x2="31481" y2="72453"/>
                          <a14:backgroundMark x1="34007" y1="57358" x2="34007" y2="57358"/>
                          <a14:backgroundMark x1="29125" y1="57358" x2="29125" y2="57358"/>
                          <a14:backgroundMark x1="26431" y1="72453" x2="26431" y2="72453"/>
                          <a14:backgroundMark x1="21549" y1="72453" x2="21549" y2="72453"/>
                          <a14:backgroundMark x1="24074" y1="56981" x2="24074" y2="56981"/>
                          <a14:backgroundMark x1="19192" y1="58113" x2="19192" y2="58113"/>
                          <a14:backgroundMark x1="16162" y1="72453" x2="16162" y2="72453"/>
                          <a14:backgroundMark x1="14141" y1="56604" x2="14141" y2="566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485901"/>
              <a:ext cx="6974457" cy="311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87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68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48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2</cp:revision>
  <dcterms:created xsi:type="dcterms:W3CDTF">2016-10-23T01:12:09Z</dcterms:created>
  <dcterms:modified xsi:type="dcterms:W3CDTF">2016-10-23T01:25:25Z</dcterms:modified>
</cp:coreProperties>
</file>