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wdp" ContentType="image/vnd.ms-photo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3131"/>
    <a:srgbClr val="855C0C"/>
    <a:srgbClr val="F9C50C"/>
    <a:srgbClr val="352929"/>
    <a:srgbClr val="4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5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F23C-4633-0942-93D6-9AD2B897BE54}" type="datetimeFigureOut">
              <a:rPr lang="en-US" smtClean="0"/>
              <a:t>6/4/17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000BA-8474-8547-A330-9534885D0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20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F23C-4633-0942-93D6-9AD2B897BE54}" type="datetimeFigureOut">
              <a:rPr lang="en-US" smtClean="0"/>
              <a:t>6/4/17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000BA-8474-8547-A330-9534885D0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7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F23C-4633-0942-93D6-9AD2B897BE54}" type="datetimeFigureOut">
              <a:rPr lang="en-US" smtClean="0"/>
              <a:t>6/4/17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000BA-8474-8547-A330-9534885D0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31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F23C-4633-0942-93D6-9AD2B897BE54}" type="datetimeFigureOut">
              <a:rPr lang="en-US" smtClean="0"/>
              <a:t>6/4/17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000BA-8474-8547-A330-9534885D0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34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F23C-4633-0942-93D6-9AD2B897BE54}" type="datetimeFigureOut">
              <a:rPr lang="en-US" smtClean="0"/>
              <a:t>6/4/17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000BA-8474-8547-A330-9534885D0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80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F23C-4633-0942-93D6-9AD2B897BE54}" type="datetimeFigureOut">
              <a:rPr lang="en-US" smtClean="0"/>
              <a:t>6/4/17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000BA-8474-8547-A330-9534885D0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59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F23C-4633-0942-93D6-9AD2B897BE54}" type="datetimeFigureOut">
              <a:rPr lang="en-US" smtClean="0"/>
              <a:t>6/4/17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000BA-8474-8547-A330-9534885D0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18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F23C-4633-0942-93D6-9AD2B897BE54}" type="datetimeFigureOut">
              <a:rPr lang="en-US" smtClean="0"/>
              <a:t>6/4/17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000BA-8474-8547-A330-9534885D0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933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F23C-4633-0942-93D6-9AD2B897BE54}" type="datetimeFigureOut">
              <a:rPr lang="en-US" smtClean="0"/>
              <a:t>6/4/17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000BA-8474-8547-A330-9534885D0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6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F23C-4633-0942-93D6-9AD2B897BE54}" type="datetimeFigureOut">
              <a:rPr lang="en-US" smtClean="0"/>
              <a:t>6/4/17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000BA-8474-8547-A330-9534885D0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F23C-4633-0942-93D6-9AD2B897BE54}" type="datetimeFigureOut">
              <a:rPr lang="en-US" smtClean="0"/>
              <a:t>6/4/17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000BA-8474-8547-A330-9534885D0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25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EF23C-4633-0942-93D6-9AD2B897BE54}" type="datetimeFigureOut">
              <a:rPr lang="en-US" smtClean="0"/>
              <a:t>6/4/17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000BA-8474-8547-A330-9534885D0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538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openxmlformats.org/officeDocument/2006/relationships/image" Target="../media/image3.png"/><Relationship Id="rId6" Type="http://schemas.microsoft.com/office/2007/relationships/hdphoto" Target="../media/hdphoto2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microsoft.com/office/2007/relationships/hdphoto" Target="../media/hdphoto3.wdp"/><Relationship Id="rId6" Type="http://schemas.openxmlformats.org/officeDocument/2006/relationships/image" Target="../media/image3.png"/><Relationship Id="rId7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586" y="3832544"/>
            <a:ext cx="4572000" cy="2780271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3924014" y="848208"/>
            <a:ext cx="4572000" cy="2780271"/>
            <a:chOff x="3924014" y="848208"/>
            <a:chExt cx="4572000" cy="278027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>
                          <a14:foregroundMark x1="19820" y1="13704" x2="19820" y2="13704"/>
                          <a14:foregroundMark x1="26126" y1="17222" x2="26126" y2="17222"/>
                          <a14:foregroundMark x1="26351" y1="13148" x2="26351" y2="13148"/>
                          <a14:foregroundMark x1="7658" y1="7593" x2="7658" y2="7593"/>
                          <a14:foregroundMark x1="7432" y1="11667" x2="7432" y2="11667"/>
                          <a14:foregroundMark x1="17455" y1="29444" x2="17455" y2="29444"/>
                          <a14:foregroundMark x1="17455" y1="36667" x2="17455" y2="36667"/>
                          <a14:foregroundMark x1="17905" y1="51481" x2="17905" y2="51481"/>
                          <a14:foregroundMark x1="22185" y1="18704" x2="22185" y2="18704"/>
                          <a14:foregroundMark x1="17680" y1="19259" x2="17680" y2="19259"/>
                          <a14:foregroundMark x1="15203" y1="18889" x2="15203" y2="18889"/>
                          <a14:foregroundMark x1="11149" y1="16481" x2="11149" y2="16481"/>
                          <a14:foregroundMark x1="13514" y1="14074" x2="13514" y2="14074"/>
                          <a14:foregroundMark x1="15428" y1="9630" x2="15428" y2="9630"/>
                          <a14:foregroundMark x1="13964" y1="7222" x2="13964" y2="7222"/>
                          <a14:foregroundMark x1="5743" y1="17222" x2="5743" y2="17222"/>
                          <a14:foregroundMark x1="4054" y1="11667" x2="4054" y2="1166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924014" y="848208"/>
              <a:ext cx="4572000" cy="2780271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75" b="98352" l="0" r="97360">
                          <a14:foregroundMark x1="50495" y1="45055" x2="50495" y2="45055"/>
                          <a14:foregroundMark x1="53465" y1="40659" x2="53465" y2="40659"/>
                          <a14:foregroundMark x1="53135" y1="67033" x2="53135" y2="67033"/>
                          <a14:foregroundMark x1="52805" y1="69780" x2="52805" y2="69780"/>
                          <a14:foregroundMark x1="53135" y1="80220" x2="53135" y2="80220"/>
                        </a14:backgroundRemoval>
                      </a14:imgEffect>
                      <a14:imgEffect>
                        <a14:saturation sat="0"/>
                      </a14:imgEffect>
                      <a14:imgEffect>
                        <a14:brightnessContrast bright="-46000" contrast="74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002530" y="971985"/>
              <a:ext cx="1371204" cy="16472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4114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947779" y="1721471"/>
            <a:ext cx="415223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spc="200" dirty="0" smtClean="0">
                <a:latin typeface="Verdana"/>
                <a:cs typeface="Verdana"/>
              </a:rPr>
              <a:t>    </a:t>
            </a:r>
            <a:r>
              <a:rPr lang="en-US" sz="5400" b="1" spc="200" dirty="0" smtClean="0">
                <a:solidFill>
                  <a:srgbClr val="313131"/>
                </a:solidFill>
                <a:latin typeface="Verdana"/>
                <a:cs typeface="Verdana"/>
              </a:rPr>
              <a:t>APPER</a:t>
            </a:r>
            <a:endParaRPr lang="en-US" sz="5400" b="1" spc="200" dirty="0" smtClean="0">
              <a:solidFill>
                <a:srgbClr val="313131"/>
              </a:solidFill>
              <a:latin typeface="Verdana"/>
              <a:cs typeface="Verdana"/>
            </a:endParaRPr>
          </a:p>
          <a:p>
            <a:r>
              <a:rPr lang="en-US" sz="5400" b="1" spc="200" dirty="0" smtClean="0">
                <a:solidFill>
                  <a:srgbClr val="313131"/>
                </a:solidFill>
                <a:latin typeface="Verdana"/>
                <a:cs typeface="Verdana"/>
              </a:rPr>
              <a:t>    OOL </a:t>
            </a:r>
            <a:endParaRPr lang="en-US" sz="5400" b="1" spc="200" dirty="0" smtClean="0">
              <a:solidFill>
                <a:srgbClr val="313131"/>
              </a:solidFill>
              <a:latin typeface="Verdana"/>
              <a:cs typeface="Verdana"/>
            </a:endParaRPr>
          </a:p>
          <a:p>
            <a:r>
              <a:rPr lang="en-US" sz="4400" dirty="0" smtClean="0">
                <a:solidFill>
                  <a:srgbClr val="313131"/>
                </a:solidFill>
                <a:latin typeface="Verdana"/>
                <a:cs typeface="Verdana"/>
              </a:rPr>
              <a:t>Co., LLC</a:t>
            </a:r>
            <a:endParaRPr lang="en-US" sz="4400" dirty="0">
              <a:solidFill>
                <a:srgbClr val="313131"/>
              </a:solidFill>
              <a:latin typeface="Verdana"/>
              <a:cs typeface="Verdan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34833" y="106544"/>
            <a:ext cx="152109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200" dirty="0" smtClean="0">
                <a:solidFill>
                  <a:srgbClr val="352929"/>
                </a:solidFill>
                <a:latin typeface="Verdana"/>
                <a:cs typeface="Verdana"/>
              </a:rPr>
              <a:t>T</a:t>
            </a:r>
            <a:r>
              <a:rPr lang="en-US" b="1" spc="200" dirty="0" smtClean="0">
                <a:solidFill>
                  <a:srgbClr val="352929"/>
                </a:solidFill>
                <a:latin typeface="Verdana"/>
                <a:cs typeface="Verdana"/>
              </a:rPr>
              <a:t>APPER</a:t>
            </a:r>
          </a:p>
          <a:p>
            <a:r>
              <a:rPr lang="en-US" sz="2400" b="1" spc="200" dirty="0" smtClean="0">
                <a:solidFill>
                  <a:srgbClr val="352929"/>
                </a:solidFill>
                <a:latin typeface="Verdana"/>
                <a:cs typeface="Verdana"/>
              </a:rPr>
              <a:t>T</a:t>
            </a:r>
            <a:r>
              <a:rPr lang="en-US" b="1" spc="200" dirty="0" smtClean="0">
                <a:solidFill>
                  <a:srgbClr val="352929"/>
                </a:solidFill>
                <a:latin typeface="Verdana"/>
                <a:cs typeface="Verdana"/>
              </a:rPr>
              <a:t>OOL </a:t>
            </a:r>
          </a:p>
          <a:p>
            <a:r>
              <a:rPr lang="en-US" sz="1400" dirty="0" smtClean="0">
                <a:solidFill>
                  <a:srgbClr val="352929"/>
                </a:solidFill>
                <a:latin typeface="Verdana"/>
                <a:cs typeface="Verdana"/>
              </a:rPr>
              <a:t>Co., LLC</a:t>
            </a:r>
            <a:endParaRPr lang="en-US" sz="1400" dirty="0">
              <a:solidFill>
                <a:srgbClr val="352929"/>
              </a:solidFill>
              <a:latin typeface="Verdana"/>
              <a:cs typeface="Verdan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48" y="218197"/>
            <a:ext cx="893785" cy="823449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5296221" y="4940300"/>
            <a:ext cx="4229100" cy="1917700"/>
            <a:chOff x="3642250" y="3957173"/>
            <a:chExt cx="4229100" cy="19177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42250" y="3957173"/>
              <a:ext cx="4229100" cy="19177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529133" y="4827307"/>
              <a:ext cx="2755365" cy="73866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pc="200" dirty="0" smtClean="0">
                  <a:solidFill>
                    <a:srgbClr val="855C0C"/>
                  </a:solidFill>
                  <a:latin typeface="Verdana"/>
                  <a:cs typeface="Verdana"/>
                </a:rPr>
                <a:t>T</a:t>
              </a:r>
              <a:r>
                <a:rPr lang="en-US" b="1" spc="200" dirty="0" smtClean="0">
                  <a:solidFill>
                    <a:srgbClr val="855C0C"/>
                  </a:solidFill>
                  <a:latin typeface="Verdana"/>
                  <a:cs typeface="Verdana"/>
                </a:rPr>
                <a:t>APPER </a:t>
              </a:r>
              <a:r>
                <a:rPr lang="en-US" sz="2400" b="1" spc="200" dirty="0" smtClean="0">
                  <a:solidFill>
                    <a:srgbClr val="855C0C"/>
                  </a:solidFill>
                  <a:latin typeface="Verdana"/>
                  <a:cs typeface="Verdana"/>
                </a:rPr>
                <a:t>T</a:t>
              </a:r>
              <a:r>
                <a:rPr lang="en-US" b="1" spc="200" dirty="0" smtClean="0">
                  <a:solidFill>
                    <a:srgbClr val="855C0C"/>
                  </a:solidFill>
                  <a:latin typeface="Verdana"/>
                  <a:cs typeface="Verdana"/>
                </a:rPr>
                <a:t>OOL </a:t>
              </a:r>
            </a:p>
            <a:p>
              <a:pPr algn="ctr"/>
              <a:r>
                <a:rPr lang="en-US" dirty="0" smtClean="0">
                  <a:solidFill>
                    <a:srgbClr val="855C0C"/>
                  </a:solidFill>
                  <a:latin typeface="Verdana"/>
                  <a:cs typeface="Verdana"/>
                </a:rPr>
                <a:t>Co., LLC</a:t>
              </a:r>
              <a:endParaRPr lang="en-US" dirty="0">
                <a:solidFill>
                  <a:srgbClr val="855C0C"/>
                </a:solidFill>
                <a:latin typeface="Verdana"/>
                <a:cs typeface="Verdana"/>
              </a:endParaRPr>
            </a:p>
          </p:txBody>
        </p:sp>
      </p:grpSp>
      <p:pic>
        <p:nvPicPr>
          <p:cNvPr id="2" name="Picture 1" descr="explode1.JPG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0191" b="76683" l="4531" r="44113">
                        <a14:foregroundMark x1="24322" y1="45416" x2="24322" y2="45416"/>
                        <a14:foregroundMark x1="20954" y1="44144" x2="20954" y2="44144"/>
                        <a14:foregroundMark x1="32727" y1="44303" x2="32727" y2="44303"/>
                        <a14:foregroundMark x1="35887" y1="45999" x2="35887" y2="45999"/>
                        <a14:backgroundMark x1="31475" y1="44515" x2="31475" y2="445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03" t="19422" r="55424" b="21270"/>
          <a:stretch/>
        </p:blipFill>
        <p:spPr>
          <a:xfrm rot="5400000">
            <a:off x="6090390" y="354284"/>
            <a:ext cx="3819723" cy="30501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75" b="98352" l="0" r="97360">
                        <a14:foregroundMark x1="50495" y1="45055" x2="50495" y2="45055"/>
                        <a14:foregroundMark x1="53465" y1="40659" x2="53465" y2="40659"/>
                        <a14:foregroundMark x1="53135" y1="67033" x2="53135" y2="67033"/>
                        <a14:foregroundMark x1="52805" y1="69780" x2="52805" y2="69780"/>
                        <a14:foregroundMark x1="53135" y1="80220" x2="53135" y2="80220"/>
                      </a14:backgroundRemoval>
                    </a14:imgEffect>
                    <a14:imgEffect>
                      <a14:saturation sat="0"/>
                    </a14:imgEffect>
                    <a14:imgEffect>
                      <a14:brightnessContrast bright="-46000" contrast="7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51107" y="1635895"/>
            <a:ext cx="1371204" cy="164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485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1252649"/>
            <a:ext cx="9144000" cy="5143500"/>
            <a:chOff x="0" y="1252649"/>
            <a:chExt cx="9144000" cy="5143500"/>
          </a:xfrm>
        </p:grpSpPr>
        <p:pic>
          <p:nvPicPr>
            <p:cNvPr id="10" name="Picture 9" descr="header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252649"/>
              <a:ext cx="9144000" cy="51435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81241" y="3502367"/>
              <a:ext cx="3089657" cy="18788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0813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2431</TotalTime>
  <Words>20</Words>
  <Application>Microsoft Macintosh PowerPoint</Application>
  <PresentationFormat>On-screen Show 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University of Notre Dame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Kudija</dc:creator>
  <cp:lastModifiedBy>Matthew Kudija</cp:lastModifiedBy>
  <cp:revision>8</cp:revision>
  <dcterms:created xsi:type="dcterms:W3CDTF">2017-05-24T10:59:55Z</dcterms:created>
  <dcterms:modified xsi:type="dcterms:W3CDTF">2017-06-04T20:47:58Z</dcterms:modified>
</cp:coreProperties>
</file>