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F0FDB6-DEAA-4747-BCB6-8D56D3268AC9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83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73E1A8-783A-44D3-9487-F30646B864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749DED-CFE0-4637-87B8-979E8F331547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CAE29D6-1EC9-4127-9F58-8C41BF9DF58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F674CC-C9BD-441C-990C-71B05E0573AC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F3223B-2180-41C7-831F-534713CB6D6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3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87F3-ED83-4FB5-B6C1-ECE37415453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6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298963-D182-4D14-B0D8-BBC72C6A95F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56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C2FA22-1342-4F6B-A4DA-48A8F135962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34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AB496E-7FFB-40BE-AE4A-BBE4FF14C31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0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009A0-AD93-4834-B11B-9C8A374EC3B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7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F28ECF-03F7-4704-B82B-14C9EA7372B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5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DA6D7C-FD96-42BE-A8EE-58311FD8475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28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6C3EF7-47FD-4EB5-A2CE-D6EF9FBA612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90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B67C4-D4C1-4B59-ACF2-3734B56919B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2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DE106A-B46A-4B7C-8092-383651C77A0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20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17651E5F-7EB9-4EC1-AF4C-2AF92B868344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Noto Sans CJK SC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ru-RU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4960" y="0"/>
            <a:ext cx="680148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457200"/>
            <a:ext cx="12191760" cy="635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39160" y="0"/>
            <a:ext cx="6896880" cy="685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Заголовок и объек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</Words>
  <Application>Microsoft Office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Liberation Sans</vt:lpstr>
      <vt:lpstr>Liberation Serif</vt:lpstr>
      <vt:lpstr>Lohit Devanagari</vt:lpstr>
      <vt:lpstr>Noto Sans CJK SC</vt:lpstr>
      <vt:lpstr>Заголовок и объект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Tarasov</dc:creator>
  <cp:lastModifiedBy>word</cp:lastModifiedBy>
  <cp:revision>3</cp:revision>
  <dcterms:created xsi:type="dcterms:W3CDTF">2020-08-27T12:57:26Z</dcterms:created>
  <dcterms:modified xsi:type="dcterms:W3CDTF">2022-12-20T14:09:05Z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PresentationFormat">
    <vt:lpwstr>Широкоэкранный</vt:lpwstr>
  </property>
  <property fmtid="{D5CDD505-2E9C-101B-9397-08002B2CF9AE}" pid="4" name="Slides">
    <vt:r8>3</vt:r8>
  </property>
</Properties>
</file>