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Kuehn" initials="MK" lastIdx="1" clrIdx="0">
    <p:extLst>
      <p:ext uri="{19B8F6BF-5375-455C-9EA6-DF929625EA0E}">
        <p15:presenceInfo xmlns:p15="http://schemas.microsoft.com/office/powerpoint/2012/main" userId="2f7a0ba3c6f7c6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D037-60AE-4F89-A085-E3BB18226FB8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0964-9A98-4D30-BE0E-65ADB27B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7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D037-60AE-4F89-A085-E3BB18226FB8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0964-9A98-4D30-BE0E-65ADB27B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5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D037-60AE-4F89-A085-E3BB18226FB8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0964-9A98-4D30-BE0E-65ADB27B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4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D037-60AE-4F89-A085-E3BB18226FB8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0964-9A98-4D30-BE0E-65ADB27B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4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D037-60AE-4F89-A085-E3BB18226FB8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0964-9A98-4D30-BE0E-65ADB27B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D037-60AE-4F89-A085-E3BB18226FB8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0964-9A98-4D30-BE0E-65ADB27B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8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D037-60AE-4F89-A085-E3BB18226FB8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0964-9A98-4D30-BE0E-65ADB27B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D037-60AE-4F89-A085-E3BB18226FB8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0964-9A98-4D30-BE0E-65ADB27B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6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D037-60AE-4F89-A085-E3BB18226FB8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0964-9A98-4D30-BE0E-65ADB27B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7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D037-60AE-4F89-A085-E3BB18226FB8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0964-9A98-4D30-BE0E-65ADB27B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6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D037-60AE-4F89-A085-E3BB18226FB8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0964-9A98-4D30-BE0E-65ADB27B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9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7D037-60AE-4F89-A085-E3BB18226FB8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A0964-9A98-4D30-BE0E-65ADB27B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7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fy.tw/6kUv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2796" y="681404"/>
            <a:ext cx="7306408" cy="54951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5469" y="694598"/>
            <a:ext cx="7306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Identify the Celebrity Look-alikes!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35469" y="5269529"/>
            <a:ext cx="7306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*Based on the popular game show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“Dylan McDermott or Dermot Mulroney?”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from Saturday Night Live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246685" y="2497015"/>
            <a:ext cx="3657600" cy="931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Start the Quiz!</a:t>
            </a:r>
          </a:p>
        </p:txBody>
      </p:sp>
    </p:spTree>
    <p:extLst>
      <p:ext uri="{BB962C8B-B14F-4D97-AF65-F5344CB8AC3E}">
        <p14:creationId xmlns:p14="http://schemas.microsoft.com/office/powerpoint/2010/main" val="136933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2796" y="681404"/>
            <a:ext cx="7306408" cy="54951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5469" y="694598"/>
            <a:ext cx="7306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How to Play</a:t>
            </a:r>
          </a:p>
        </p:txBody>
      </p:sp>
      <p:pic>
        <p:nvPicPr>
          <p:cNvPr id="1026" name="Picture 2" descr="http://vignette3.wikia.nocookie.net/disney/images/b/bf/Scrooge6.png/revision/latest?cb=201312222126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796" y="2044558"/>
            <a:ext cx="151977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8.staztic.com/app/a/788/788809/zdonald-duck-wallpaper-443524-1-s-307x5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791" y="2044558"/>
            <a:ext cx="109656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eft Arrow 10"/>
          <p:cNvSpPr/>
          <p:nvPr/>
        </p:nvSpPr>
        <p:spPr>
          <a:xfrm rot="10800000">
            <a:off x="8683871" y="555322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ction Button: Information 8">
            <a:hlinkClick r:id="" action="ppaction://noaction" highlightClick="1"/>
          </p:cNvPr>
          <p:cNvSpPr>
            <a:spLocks noChangeAspect="1"/>
          </p:cNvSpPr>
          <p:nvPr/>
        </p:nvSpPr>
        <p:spPr>
          <a:xfrm>
            <a:off x="5851306" y="5588000"/>
            <a:ext cx="474734" cy="484632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59922" y="2044558"/>
            <a:ext cx="2901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Donald Duck</a:t>
            </a: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Scrooge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McDuck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ction Button: Back or Previous 11">
            <a:hlinkClick r:id="" action="ppaction://hlinkshowjump?jump=previousslide" highlightClick="1"/>
          </p:cNvPr>
          <p:cNvSpPr>
            <a:spLocks noChangeAspect="1"/>
          </p:cNvSpPr>
          <p:nvPr/>
        </p:nvSpPr>
        <p:spPr>
          <a:xfrm>
            <a:off x="4266961" y="2016302"/>
            <a:ext cx="484632" cy="484632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Back or Previous 15">
            <a:hlinkClick r:id="" action="ppaction://hlinkshowjump?jump=previousslide" highlightClick="1"/>
          </p:cNvPr>
          <p:cNvSpPr>
            <a:spLocks noChangeAspect="1"/>
          </p:cNvSpPr>
          <p:nvPr/>
        </p:nvSpPr>
        <p:spPr>
          <a:xfrm>
            <a:off x="4266961" y="3129586"/>
            <a:ext cx="484632" cy="484632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ction Button: Forward or Next 14">
            <a:hlinkClick r:id="" action="ppaction://hlinkshowjump?jump=nextslide" highlightClick="1"/>
          </p:cNvPr>
          <p:cNvSpPr>
            <a:spLocks noChangeAspect="1"/>
          </p:cNvSpPr>
          <p:nvPr/>
        </p:nvSpPr>
        <p:spPr>
          <a:xfrm>
            <a:off x="7440073" y="2014266"/>
            <a:ext cx="484632" cy="4846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ction Button: Forward or Next 18">
            <a:hlinkClick r:id="" action="ppaction://hlinkshowjump?jump=nextslide" highlightClick="1"/>
          </p:cNvPr>
          <p:cNvSpPr>
            <a:spLocks noChangeAspect="1"/>
          </p:cNvSpPr>
          <p:nvPr/>
        </p:nvSpPr>
        <p:spPr>
          <a:xfrm>
            <a:off x="7449214" y="3129586"/>
            <a:ext cx="484632" cy="484632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2362" y="228600"/>
            <a:ext cx="2127738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Tutorial Page</a:t>
            </a:r>
          </a:p>
          <a:p>
            <a:r>
              <a:rPr lang="en-US" dirty="0">
                <a:solidFill>
                  <a:srgbClr val="FF0000"/>
                </a:solidFill>
              </a:rPr>
              <a:t>Will have animations that highlight how to complete the quiz question.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1845" y="4242870"/>
            <a:ext cx="2198077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Will be mutually exclusive horizontally and vertically.  Cannot have both selected in a column or in a row</a:t>
            </a:r>
            <a:r>
              <a:rPr lang="en-US" sz="1200" dirty="0"/>
              <a:t>.</a:t>
            </a:r>
          </a:p>
        </p:txBody>
      </p:sp>
      <p:cxnSp>
        <p:nvCxnSpPr>
          <p:cNvPr id="25" name="Straight Arrow Connector 24"/>
          <p:cNvCxnSpPr>
            <a:stCxn id="21" idx="0"/>
            <a:endCxn id="16" idx="2"/>
          </p:cNvCxnSpPr>
          <p:nvPr/>
        </p:nvCxnSpPr>
        <p:spPr>
          <a:xfrm flipV="1">
            <a:off x="3560884" y="3371902"/>
            <a:ext cx="706077" cy="8709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50527" y="5287020"/>
            <a:ext cx="21980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Will bring user back to this page for the tutorial again.  Will not reset progress.</a:t>
            </a:r>
            <a:endParaRPr lang="en-US" sz="1200" dirty="0"/>
          </a:p>
        </p:txBody>
      </p:sp>
      <p:cxnSp>
        <p:nvCxnSpPr>
          <p:cNvPr id="29" name="Straight Arrow Connector 28"/>
          <p:cNvCxnSpPr>
            <a:stCxn id="28" idx="3"/>
            <a:endCxn id="9" idx="2"/>
          </p:cNvCxnSpPr>
          <p:nvPr/>
        </p:nvCxnSpPr>
        <p:spPr>
          <a:xfrm>
            <a:off x="4748604" y="5610186"/>
            <a:ext cx="1102702" cy="2201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44717" y="4271357"/>
            <a:ext cx="2161411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Submits the current question, taking the user to the current question’s result page.</a:t>
            </a:r>
          </a:p>
          <a:p>
            <a:r>
              <a:rPr lang="en-US" sz="1200" dirty="0">
                <a:solidFill>
                  <a:srgbClr val="FF0000"/>
                </a:solidFill>
              </a:rPr>
              <a:t>Only becomes active when the buttons above are selected.</a:t>
            </a:r>
            <a:endParaRPr lang="en-US" sz="1200" dirty="0"/>
          </a:p>
        </p:txBody>
      </p:sp>
      <p:cxnSp>
        <p:nvCxnSpPr>
          <p:cNvPr id="36" name="Straight Arrow Connector 35"/>
          <p:cNvCxnSpPr>
            <a:stCxn id="35" idx="2"/>
            <a:endCxn id="11" idx="3"/>
          </p:cNvCxnSpPr>
          <p:nvPr/>
        </p:nvCxnSpPr>
        <p:spPr>
          <a:xfrm>
            <a:off x="7525423" y="5287020"/>
            <a:ext cx="1158448" cy="5085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4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2796" y="681404"/>
            <a:ext cx="7306408" cy="54951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5469" y="694598"/>
            <a:ext cx="7306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Question #1</a:t>
            </a:r>
          </a:p>
        </p:txBody>
      </p:sp>
      <p:sp>
        <p:nvSpPr>
          <p:cNvPr id="9" name="Action Button: Information 8">
            <a:hlinkClick r:id="" action="ppaction://noaction" highlightClick="1"/>
          </p:cNvPr>
          <p:cNvSpPr>
            <a:spLocks noChangeAspect="1"/>
          </p:cNvSpPr>
          <p:nvPr/>
        </p:nvSpPr>
        <p:spPr>
          <a:xfrm>
            <a:off x="5851306" y="5588000"/>
            <a:ext cx="474734" cy="484632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59922" y="2044558"/>
            <a:ext cx="2901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Dylan McDermott</a:t>
            </a: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Dermot Mulroney</a:t>
            </a:r>
          </a:p>
        </p:txBody>
      </p:sp>
      <p:sp>
        <p:nvSpPr>
          <p:cNvPr id="12" name="Action Button: Back or Previous 11">
            <a:hlinkClick r:id="" action="ppaction://hlinkshowjump?jump=previousslide" highlightClick="1"/>
          </p:cNvPr>
          <p:cNvSpPr>
            <a:spLocks noChangeAspect="1"/>
          </p:cNvSpPr>
          <p:nvPr/>
        </p:nvSpPr>
        <p:spPr>
          <a:xfrm>
            <a:off x="4266961" y="2016302"/>
            <a:ext cx="484632" cy="484632"/>
          </a:xfrm>
          <a:prstGeom prst="actionButtonBackPrevio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Back or Previous 15">
            <a:hlinkClick r:id="" action="ppaction://hlinkshowjump?jump=previousslide" highlightClick="1"/>
          </p:cNvPr>
          <p:cNvSpPr>
            <a:spLocks noChangeAspect="1"/>
          </p:cNvSpPr>
          <p:nvPr/>
        </p:nvSpPr>
        <p:spPr>
          <a:xfrm>
            <a:off x="4266961" y="3129586"/>
            <a:ext cx="484632" cy="484632"/>
          </a:xfrm>
          <a:prstGeom prst="actionButtonBackPrevio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ction Button: Forward or Next 14">
            <a:hlinkClick r:id="" action="ppaction://hlinkshowjump?jump=nextslide" highlightClick="1"/>
          </p:cNvPr>
          <p:cNvSpPr>
            <a:spLocks noChangeAspect="1"/>
          </p:cNvSpPr>
          <p:nvPr/>
        </p:nvSpPr>
        <p:spPr>
          <a:xfrm>
            <a:off x="7440073" y="2014266"/>
            <a:ext cx="484632" cy="484632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ction Button: Forward or Next 18">
            <a:hlinkClick r:id="" action="ppaction://hlinkshowjump?jump=nextslide" highlightClick="1"/>
          </p:cNvPr>
          <p:cNvSpPr>
            <a:spLocks noChangeAspect="1"/>
          </p:cNvSpPr>
          <p:nvPr/>
        </p:nvSpPr>
        <p:spPr>
          <a:xfrm>
            <a:off x="7449214" y="3129586"/>
            <a:ext cx="484632" cy="484632"/>
          </a:xfrm>
          <a:prstGeom prst="actionButtonForwardNex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61845" y="4242870"/>
            <a:ext cx="2198077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Will be mutually exclusive horizontally and vertically.  Cannot have both selected in a column or in a row</a:t>
            </a:r>
            <a:r>
              <a:rPr lang="en-US" sz="1200" dirty="0"/>
              <a:t>.</a:t>
            </a:r>
          </a:p>
        </p:txBody>
      </p:sp>
      <p:cxnSp>
        <p:nvCxnSpPr>
          <p:cNvPr id="25" name="Straight Arrow Connector 24"/>
          <p:cNvCxnSpPr>
            <a:stCxn id="21" idx="0"/>
            <a:endCxn id="16" idx="2"/>
          </p:cNvCxnSpPr>
          <p:nvPr/>
        </p:nvCxnSpPr>
        <p:spPr>
          <a:xfrm flipV="1">
            <a:off x="3560884" y="3371902"/>
            <a:ext cx="706077" cy="8709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50527" y="5287020"/>
            <a:ext cx="21980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Will bring user back to this page for the tutorial again.  Will not reset progress.</a:t>
            </a:r>
            <a:endParaRPr lang="en-US" sz="1200" dirty="0"/>
          </a:p>
        </p:txBody>
      </p:sp>
      <p:cxnSp>
        <p:nvCxnSpPr>
          <p:cNvPr id="29" name="Straight Arrow Connector 28"/>
          <p:cNvCxnSpPr>
            <a:stCxn id="28" idx="3"/>
            <a:endCxn id="9" idx="2"/>
          </p:cNvCxnSpPr>
          <p:nvPr/>
        </p:nvCxnSpPr>
        <p:spPr>
          <a:xfrm>
            <a:off x="4748604" y="5610186"/>
            <a:ext cx="1102702" cy="2201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840" y="2046266"/>
            <a:ext cx="1387846" cy="182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621" y="2035766"/>
            <a:ext cx="1324620" cy="1828800"/>
          </a:xfrm>
          <a:prstGeom prst="rect">
            <a:avLst/>
          </a:prstGeom>
        </p:spPr>
      </p:pic>
      <p:sp>
        <p:nvSpPr>
          <p:cNvPr id="22" name="Left Arrow 21"/>
          <p:cNvSpPr/>
          <p:nvPr/>
        </p:nvSpPr>
        <p:spPr>
          <a:xfrm rot="10800000">
            <a:off x="8683871" y="555322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44717" y="4271357"/>
            <a:ext cx="2161411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Submits the current question, taking the user to the current question’s result page.</a:t>
            </a:r>
          </a:p>
          <a:p>
            <a:r>
              <a:rPr lang="en-US" sz="1200" dirty="0">
                <a:solidFill>
                  <a:srgbClr val="FF0000"/>
                </a:solidFill>
              </a:rPr>
              <a:t>Only becomes active when the buttons above are selected.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23" idx="2"/>
            <a:endCxn id="22" idx="3"/>
          </p:cNvCxnSpPr>
          <p:nvPr/>
        </p:nvCxnSpPr>
        <p:spPr>
          <a:xfrm>
            <a:off x="7525423" y="5287020"/>
            <a:ext cx="1158448" cy="5085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70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2796" y="681404"/>
            <a:ext cx="7306408" cy="54951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5469" y="694598"/>
            <a:ext cx="7306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Question #1 Answer</a:t>
            </a:r>
          </a:p>
        </p:txBody>
      </p:sp>
      <p:sp>
        <p:nvSpPr>
          <p:cNvPr id="9" name="Action Button: Information 8">
            <a:hlinkClick r:id="" action="ppaction://noaction" highlightClick="1"/>
          </p:cNvPr>
          <p:cNvSpPr>
            <a:spLocks noChangeAspect="1"/>
          </p:cNvSpPr>
          <p:nvPr/>
        </p:nvSpPr>
        <p:spPr>
          <a:xfrm>
            <a:off x="5851306" y="5588000"/>
            <a:ext cx="474734" cy="484632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59922" y="2044558"/>
            <a:ext cx="2901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Dylan McDermott</a:t>
            </a: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Dermot Mulroney</a:t>
            </a:r>
          </a:p>
        </p:txBody>
      </p:sp>
      <p:sp>
        <p:nvSpPr>
          <p:cNvPr id="12" name="Action Button: Back or Previous 11">
            <a:hlinkClick r:id="" action="ppaction://hlinkshowjump?jump=previousslide" highlightClick="1"/>
          </p:cNvPr>
          <p:cNvSpPr>
            <a:spLocks noChangeAspect="1"/>
          </p:cNvSpPr>
          <p:nvPr/>
        </p:nvSpPr>
        <p:spPr>
          <a:xfrm>
            <a:off x="4266961" y="2016302"/>
            <a:ext cx="484632" cy="484632"/>
          </a:xfrm>
          <a:prstGeom prst="actionButtonBackPrevio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Back or Previous 15">
            <a:hlinkClick r:id="" action="ppaction://hlinkshowjump?jump=previousslide" highlightClick="1"/>
          </p:cNvPr>
          <p:cNvSpPr>
            <a:spLocks noChangeAspect="1"/>
          </p:cNvSpPr>
          <p:nvPr/>
        </p:nvSpPr>
        <p:spPr>
          <a:xfrm>
            <a:off x="4266961" y="3129586"/>
            <a:ext cx="484632" cy="484632"/>
          </a:xfrm>
          <a:prstGeom prst="actionButtonBackPrevio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ction Button: Forward or Next 14">
            <a:hlinkClick r:id="" action="ppaction://hlinkshowjump?jump=nextslide" highlightClick="1"/>
          </p:cNvPr>
          <p:cNvSpPr>
            <a:spLocks noChangeAspect="1"/>
          </p:cNvSpPr>
          <p:nvPr/>
        </p:nvSpPr>
        <p:spPr>
          <a:xfrm>
            <a:off x="7440073" y="2014266"/>
            <a:ext cx="484632" cy="484632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ction Button: Forward or Next 18">
            <a:hlinkClick r:id="" action="ppaction://hlinkshowjump?jump=nextslide" highlightClick="1"/>
          </p:cNvPr>
          <p:cNvSpPr>
            <a:spLocks noChangeAspect="1"/>
          </p:cNvSpPr>
          <p:nvPr/>
        </p:nvSpPr>
        <p:spPr>
          <a:xfrm>
            <a:off x="7449214" y="3129586"/>
            <a:ext cx="484632" cy="484632"/>
          </a:xfrm>
          <a:prstGeom prst="actionButtonForwardNex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840" y="2046266"/>
            <a:ext cx="1387846" cy="182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621" y="2035766"/>
            <a:ext cx="1324620" cy="1828800"/>
          </a:xfrm>
          <a:prstGeom prst="rect">
            <a:avLst/>
          </a:prstGeom>
        </p:spPr>
      </p:pic>
      <p:sp>
        <p:nvSpPr>
          <p:cNvPr id="22" name="Left Arrow 21"/>
          <p:cNvSpPr/>
          <p:nvPr/>
        </p:nvSpPr>
        <p:spPr>
          <a:xfrm rot="10800000">
            <a:off x="8683871" y="555322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44717" y="4271357"/>
            <a:ext cx="2161411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Submits the current question, taking the user to the current question’s result page.</a:t>
            </a:r>
          </a:p>
          <a:p>
            <a:r>
              <a:rPr lang="en-US" sz="1200" dirty="0">
                <a:solidFill>
                  <a:srgbClr val="FF0000"/>
                </a:solidFill>
              </a:rPr>
              <a:t>Only becomes active when the buttons above are selected.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23" idx="2"/>
            <a:endCxn id="22" idx="3"/>
          </p:cNvCxnSpPr>
          <p:nvPr/>
        </p:nvCxnSpPr>
        <p:spPr>
          <a:xfrm>
            <a:off x="7525423" y="5287020"/>
            <a:ext cx="1158448" cy="5085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41160" y="1329463"/>
            <a:ext cx="3583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CORRECT / INCORRECT</a:t>
            </a:r>
          </a:p>
        </p:txBody>
      </p:sp>
    </p:spTree>
    <p:extLst>
      <p:ext uri="{BB962C8B-B14F-4D97-AF65-F5344CB8AC3E}">
        <p14:creationId xmlns:p14="http://schemas.microsoft.com/office/powerpoint/2010/main" val="391823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2796" y="681404"/>
            <a:ext cx="7306408" cy="54951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5469" y="694598"/>
            <a:ext cx="7306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Quiz Summary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494527"/>
              </p:ext>
            </p:extLst>
          </p:nvPr>
        </p:nvGraphicFramePr>
        <p:xfrm>
          <a:off x="5320149" y="1610360"/>
          <a:ext cx="2050473" cy="363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2370">
                  <a:extLst>
                    <a:ext uri="{9D8B030D-6E8A-4147-A177-3AD203B41FA5}">
                      <a16:colId xmlns:a16="http://schemas.microsoft.com/office/drawing/2014/main" val="2247179324"/>
                    </a:ext>
                  </a:extLst>
                </a:gridCol>
                <a:gridCol w="1218103">
                  <a:extLst>
                    <a:ext uri="{9D8B030D-6E8A-4147-A177-3AD203B41FA5}">
                      <a16:colId xmlns:a16="http://schemas.microsoft.com/office/drawing/2014/main" val="1657816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4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rgbClr val="00B050"/>
                          </a:solidFill>
                          <a:effectLst/>
                        </a:rPr>
                        <a:t>✓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8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rgbClr val="FF0000"/>
                          </a:solidFill>
                          <a:effectLst/>
                        </a:rPr>
                        <a:t>✗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87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rgbClr val="00B050"/>
                          </a:solidFill>
                          <a:effectLst/>
                        </a:rPr>
                        <a:t>✓</a:t>
                      </a:r>
                      <a:endParaRPr lang="en-US" sz="3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54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rgbClr val="FF0000"/>
                          </a:solidFill>
                          <a:effectLst/>
                        </a:rPr>
                        <a:t>✗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52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rgbClr val="00B050"/>
                          </a:solidFill>
                          <a:effectLst/>
                        </a:rPr>
                        <a:t>✓</a:t>
                      </a:r>
                      <a:endParaRPr lang="en-US" sz="3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693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/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780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33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238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Kuehn</dc:creator>
  <cp:lastModifiedBy>Michael Kuehn</cp:lastModifiedBy>
  <cp:revision>6</cp:revision>
  <dcterms:created xsi:type="dcterms:W3CDTF">2016-07-14T19:25:20Z</dcterms:created>
  <dcterms:modified xsi:type="dcterms:W3CDTF">2016-07-14T20:12:26Z</dcterms:modified>
</cp:coreProperties>
</file>