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Guide/Details_of_the_Object_Model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Guide/Details_of_the_Object_Model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#Introduce </a:t>
            </a:r>
            <a:r>
              <a:rPr lang="en"/>
              <a:t>yourself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Location (India)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Explain </a:t>
            </a:r>
            <a:r>
              <a:rPr lang="en"/>
              <a:t>webinar</a:t>
            </a:r>
            <a:r>
              <a:rPr lang="en"/>
              <a:t> topics.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#Explain What is the need of this session.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#Explain we are trying to make session more </a:t>
            </a:r>
            <a:r>
              <a:rPr lang="en"/>
              <a:t>engaging by using some tools.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Syllabus slowly slowly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#Eplain topics in single line.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Syllabus slowly slowly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#Explain why we have this type of practice program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is not part of academics in india.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working in life our main focus goes to how to solve this problem only.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did not try to drill down the problem and concepts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Reason could be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do have sufficient time.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do not have enough resource to learn.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do not have any mentor to guide.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when this feeling comes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any ask questions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any ask </a:t>
            </a:r>
            <a:r>
              <a:rPr lang="en"/>
              <a:t>concepts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</a:t>
            </a:r>
            <a:r>
              <a:rPr lang="en"/>
              <a:t> Prepare audience for next section.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#Expalin why we missed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With all above practice syllabus etc.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#Read line first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Explain this line in generic way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missed the parameters to compare a languages.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How a language can be different from other.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#Read line first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Thing are inter related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missed first point it is </a:t>
            </a:r>
            <a:r>
              <a:rPr lang="en"/>
              <a:t>obvious</a:t>
            </a:r>
            <a:r>
              <a:rPr lang="en"/>
              <a:t> we will miss core concepts.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are expecting things like we learn in our last language.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Read slide line first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We forgot to explore data types like we explores in C and Java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We forgot the </a:t>
            </a:r>
            <a:r>
              <a:rPr lang="en"/>
              <a:t>concept</a:t>
            </a:r>
            <a:r>
              <a:rPr lang="en"/>
              <a:t> of </a:t>
            </a:r>
            <a:r>
              <a:rPr lang="en"/>
              <a:t>primitive</a:t>
            </a:r>
            <a:r>
              <a:rPr lang="en"/>
              <a:t> data types and non </a:t>
            </a:r>
            <a:r>
              <a:rPr lang="en"/>
              <a:t>primitive</a:t>
            </a:r>
            <a:r>
              <a:rPr lang="en"/>
              <a:t> data types.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Read line first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we forgot events totally,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#Start </a:t>
            </a:r>
            <a:r>
              <a:rPr lang="en"/>
              <a:t>interaction</a:t>
            </a:r>
            <a:r>
              <a:rPr lang="en"/>
              <a:t> with audience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Ask question</a:t>
            </a:r>
            <a:r>
              <a:rPr b="1" lang="en"/>
              <a:t> why we forgot this this totally as a concept?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Read line first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we forgot events totally,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#Start interaction with audience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Ask question</a:t>
            </a:r>
            <a:r>
              <a:rPr b="1" lang="en"/>
              <a:t> Why we forgot asynchronous behaviour totally?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#</a:t>
            </a:r>
            <a:r>
              <a:rPr lang="en"/>
              <a:t>Prepare audience for next slide.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#Prepare the </a:t>
            </a:r>
            <a:r>
              <a:rPr lang="en"/>
              <a:t>audience</a:t>
            </a:r>
            <a:r>
              <a:rPr lang="en"/>
              <a:t> for next slide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we missed </a:t>
            </a:r>
            <a:r>
              <a:rPr lang="en"/>
              <a:t>something</a:t>
            </a:r>
            <a:r>
              <a:rPr lang="en"/>
              <a:t> it is obvious we developed some wrong perceptions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 What wrong perceptions we have.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#Explain agenda as single line only.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#Let explain </a:t>
            </a:r>
            <a:r>
              <a:rPr lang="en"/>
              <a:t>audience</a:t>
            </a:r>
            <a:r>
              <a:rPr lang="en"/>
              <a:t> wrong perception  and cause of it.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Read line first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At starting of our carrier we just used for form validations </a:t>
            </a:r>
            <a:r>
              <a:rPr lang="en"/>
              <a:t>that's</a:t>
            </a:r>
            <a:r>
              <a:rPr lang="en"/>
              <a:t> why we are thinking it is only for form validations.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right thing.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screen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this </a:t>
            </a:r>
            <a:r>
              <a:rPr lang="en"/>
              <a:t>perception</a:t>
            </a:r>
            <a:r>
              <a:rPr lang="en"/>
              <a:t> </a:t>
            </a:r>
            <a:r>
              <a:rPr lang="en"/>
              <a:t>developed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came from static language.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Always doing things in this way.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right thing.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screen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this perception developed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came from static language.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Always doing things in this way.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right thing.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screen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this perception developed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came from static language.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Always doing things in this way.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right thing.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screen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this perception developed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came from static language.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Always doing things in this way.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right thing.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screen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this perception developed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came from static language.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Always doing things in this way.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right thing.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https://developer.mozilla.org/en-US/docs/Web/JavaScript/Guide/Details_of_the_Object_Model</a:t>
            </a: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screen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this perception developed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came from static language.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Always doing things in this way.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right thing.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#Prepare audience for next slide.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could be right reading </a:t>
            </a:r>
            <a:r>
              <a:rPr lang="en"/>
              <a:t>approach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need to correct </a:t>
            </a:r>
            <a:r>
              <a:rPr lang="en"/>
              <a:t>syllabus</a:t>
            </a:r>
            <a:r>
              <a:rPr lang="en"/>
              <a:t> first.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should avoid DOM </a:t>
            </a:r>
            <a:r>
              <a:rPr lang="en"/>
              <a:t>manipulation and start learning as we learn other languages .</a:t>
            </a:r>
            <a:r>
              <a:rPr lang="en"/>
              <a:t> 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With chrome console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Nodejs prompt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should start exploring language features.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Read line first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need to correct syllabus first because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Syllabus is foundation of any course.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You are able to set target.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can major the things.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#Guide audience to how to register for session.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Max 5 min.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Read line first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should compare Java script with previous language with some points like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How it runs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What environment is required to run.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How process and </a:t>
            </a:r>
            <a:r>
              <a:rPr lang="en"/>
              <a:t>threads</a:t>
            </a:r>
            <a:r>
              <a:rPr lang="en"/>
              <a:t> working.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How is memory </a:t>
            </a:r>
            <a:r>
              <a:rPr lang="en"/>
              <a:t>management</a:t>
            </a:r>
            <a:r>
              <a:rPr lang="en"/>
              <a:t> is work.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Type of language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With chrome console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Nodejs prompt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Examples to demonstrate.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read line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should explore </a:t>
            </a:r>
            <a:r>
              <a:rPr lang="en"/>
              <a:t>features</a:t>
            </a:r>
            <a:r>
              <a:rPr lang="en"/>
              <a:t> one by one.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#This is very important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https://developer.mozilla.org/en-US/docs/Web/JavaScript/Guide/Details_of_the_Object_Model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#Send feedback to the audience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Guide audience about </a:t>
            </a:r>
            <a:r>
              <a:rPr lang="en"/>
              <a:t>confirmation</a:t>
            </a:r>
            <a:r>
              <a:rPr lang="en"/>
              <a:t> message.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#Guide audience how they can answer the questions.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How they can leave open feedback.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Explain </a:t>
            </a:r>
            <a:r>
              <a:rPr lang="en"/>
              <a:t>Syllabus slowly slowly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 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Explain syllabus slowly slowly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Syllabus slowly slowly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Explain why we have this </a:t>
            </a:r>
            <a:r>
              <a:rPr lang="en"/>
              <a:t>difference</a:t>
            </a:r>
            <a:r>
              <a:rPr lang="en"/>
              <a:t> in in syllabus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is not part of  </a:t>
            </a:r>
            <a:r>
              <a:rPr lang="en"/>
              <a:t>academics india.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#Explain Syllabus slowly slowly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#Eplain topics in single line.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0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o.gl/6O5hcA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 really know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5"/>
            <a:ext cx="8222100" cy="20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to learn JavaScript?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practice program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Class creation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Arithmetic operations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 patterns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Object Oriented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Packages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Exception Handling.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practice program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alert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confirm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input from prompt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 </a:t>
            </a:r>
            <a:r>
              <a:rPr lang="en"/>
              <a:t>manipulation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 events (Click, </a:t>
            </a:r>
            <a:r>
              <a:rPr lang="en"/>
              <a:t>Blur</a:t>
            </a:r>
            <a:r>
              <a:rPr lang="en"/>
              <a:t>, Focus 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element by jQuery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Stackoverflow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7aa8c34c875f015ed015e075a703ffa6e5f7063186a8573d82931ba4928c76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8900" cy="47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Are we missed something?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We missed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8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How JavaScript is </a:t>
            </a:r>
            <a:r>
              <a:rPr lang="en"/>
              <a:t>different</a:t>
            </a:r>
            <a:r>
              <a:rPr lang="en"/>
              <a:t> from other languages?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4326506875_1ed6876e80_b-715x357.jp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137" y="2737775"/>
            <a:ext cx="4207735" cy="21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We missed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56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What are the core concepts of JavaScript?</a:t>
            </a:r>
          </a:p>
        </p:txBody>
      </p:sp>
      <p:pic>
        <p:nvPicPr>
          <p:cNvPr descr="Screen-Shot-2015-06-04-at-15.55.07-1024x870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462" y="2486074"/>
            <a:ext cx="2769067" cy="23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We missed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How a </a:t>
            </a:r>
            <a:r>
              <a:rPr lang="en"/>
              <a:t>primitive data type can call a method?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b="1" i="1" lang="en">
                <a:solidFill>
                  <a:srgbClr val="660E7A"/>
                </a:solidFill>
                <a:latin typeface="Arial"/>
                <a:ea typeface="Arial"/>
                <a:cs typeface="Arial"/>
                <a:sym typeface="Arial"/>
              </a:rPr>
              <a:t>str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"Are we are happy with current approach?"</a:t>
            </a: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660E7A"/>
                </a:solidFill>
                <a:latin typeface="Arial"/>
                <a:ea typeface="Arial"/>
                <a:cs typeface="Arial"/>
                <a:sym typeface="Arial"/>
              </a:rPr>
              <a:t>     str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3200">
                <a:solidFill>
                  <a:srgbClr val="7A7A43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We missed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59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What is event based environment?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08698"/>
            <a:ext cx="9144000" cy="16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We missed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2252025"/>
            <a:ext cx="8222100" cy="5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What is asynchronous JavaScript?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5-09-20 at 2.35.09 pm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825" y="3133075"/>
            <a:ext cx="6042350" cy="1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We missed</a:t>
            </a:r>
          </a:p>
        </p:txBody>
      </p:sp>
      <p:sp>
        <p:nvSpPr>
          <p:cNvPr id="179" name="Shape 179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What is the power of the JavaScript?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eeping-Cute-Baby.jp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25" y="139025"/>
            <a:ext cx="8907776" cy="49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Interactive</a:t>
            </a:r>
            <a:r>
              <a:rPr lang="en"/>
              <a:t> training registration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 learning approach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we missed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wrong perceptions we have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the right way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60950" y="2065350"/>
            <a:ext cx="84729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wrong </a:t>
            </a:r>
            <a:r>
              <a:rPr lang="en"/>
              <a:t>perceptions</a:t>
            </a:r>
            <a:r>
              <a:rPr lang="en"/>
              <a:t> we have?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rong perceptions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60950" y="2221800"/>
            <a:ext cx="8222100" cy="6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Some peoples think it is only for Form validations.</a:t>
            </a:r>
          </a:p>
        </p:txBody>
      </p:sp>
      <p:pic>
        <p:nvPicPr>
          <p:cNvPr descr="Screen Shot 2017-04-04 at 11.28.49 AM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762" y="3055574"/>
            <a:ext cx="4922465" cy="19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Wrong perceptions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60950" y="1878912"/>
            <a:ext cx="8222100" cy="5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 only created </a:t>
            </a:r>
            <a:r>
              <a:rPr lang="en"/>
              <a:t>once</a:t>
            </a:r>
            <a:r>
              <a:rPr lang="en"/>
              <a:t> and can not modified.</a:t>
            </a:r>
          </a:p>
        </p:txBody>
      </p:sp>
      <p:pic>
        <p:nvPicPr>
          <p:cNvPr descr="Screen Shot 2017-04-04 at 11.34.09 AM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3799"/>
            <a:ext cx="3140221" cy="2197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4 at 12.49.53 PM.png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96" y="2942075"/>
            <a:ext cx="40005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Wrong perceptions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60950" y="2043375"/>
            <a:ext cx="8222100" cy="59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Functions can only to call.</a:t>
            </a:r>
          </a:p>
        </p:txBody>
      </p:sp>
      <p:pic>
        <p:nvPicPr>
          <p:cNvPr descr="Screen Shot 2017-04-04 at 1.02.42 PM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00" y="2793675"/>
            <a:ext cx="72771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Wrong perceptions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60950" y="1858025"/>
            <a:ext cx="8222100" cy="8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is a dynamic </a:t>
            </a:r>
            <a:r>
              <a:rPr lang="en"/>
              <a:t>instance</a:t>
            </a:r>
            <a:r>
              <a:rPr lang="en"/>
              <a:t> of current class.</a:t>
            </a:r>
          </a:p>
        </p:txBody>
      </p:sp>
      <p:pic>
        <p:nvPicPr>
          <p:cNvPr descr="Screen Shot 2017-04-04 at 1.13.47 PM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550" y="2812174"/>
            <a:ext cx="4530889" cy="21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Wrong perceptions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60950" y="2163850"/>
            <a:ext cx="8222100" cy="60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 try to </a:t>
            </a:r>
            <a:r>
              <a:rPr lang="en"/>
              <a:t>correlate</a:t>
            </a:r>
            <a:r>
              <a:rPr lang="en"/>
              <a:t> </a:t>
            </a:r>
            <a:r>
              <a:rPr b="1" lang="en"/>
              <a:t>Scope</a:t>
            </a:r>
            <a:r>
              <a:rPr lang="en"/>
              <a:t> with other languages.</a:t>
            </a:r>
          </a:p>
        </p:txBody>
      </p:sp>
      <p:pic>
        <p:nvPicPr>
          <p:cNvPr descr="Screen Shot 2017-04-04 at 1.15.41 PM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762" y="2923450"/>
            <a:ext cx="3792476" cy="20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Wrong perceptions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2200925"/>
            <a:ext cx="8222100" cy="219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 only think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32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200"/>
              <a:t>Is inheritance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Wrong perceptions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60950" y="1913625"/>
            <a:ext cx="8222100" cy="6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 try to implement Classical </a:t>
            </a:r>
            <a:r>
              <a:rPr lang="en"/>
              <a:t>inheritance</a:t>
            </a:r>
            <a:r>
              <a:rPr lang="en"/>
              <a:t>.</a:t>
            </a:r>
          </a:p>
        </p:txBody>
      </p:sp>
      <p:pic>
        <p:nvPicPr>
          <p:cNvPr descr="funny-gifs-10-bucks-you-dont-fit-in-this-jar.gif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124" y="2530124"/>
            <a:ext cx="3328164" cy="24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could be a </a:t>
            </a:r>
            <a:r>
              <a:rPr lang="en"/>
              <a:t>better</a:t>
            </a:r>
            <a:r>
              <a:rPr lang="en"/>
              <a:t> way?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right way?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60950" y="2446300"/>
            <a:ext cx="8222100" cy="5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We need to correct </a:t>
            </a:r>
            <a:r>
              <a:rPr lang="en" sz="2400"/>
              <a:t>syllabus</a:t>
            </a:r>
            <a:r>
              <a:rPr lang="en" sz="2400"/>
              <a:t> first.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Training Registration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u="sng">
                <a:solidFill>
                  <a:schemeClr val="dk1"/>
                </a:solidFill>
                <a:hlinkClick r:id="rId3"/>
              </a:rPr>
              <a:t>https://goo.gl/6O5hcA</a:t>
            </a:r>
            <a:r>
              <a:rPr lang="en" sz="32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right way?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71900" y="2317675"/>
            <a:ext cx="8222100" cy="8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We should compare JavaScript with our previous language.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way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71900" y="1919075"/>
            <a:ext cx="8222100" cy="16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We should avoid DOM </a:t>
            </a:r>
            <a:r>
              <a:rPr lang="en" sz="2400"/>
              <a:t>manipulation when we start learning JavaScript.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right way?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71900" y="2317675"/>
            <a:ext cx="8222100" cy="8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We should start exploring language features.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right way?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71900" y="2317675"/>
            <a:ext cx="8222100" cy="8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We should exploring difference between classical and prototypal </a:t>
            </a:r>
            <a:r>
              <a:rPr lang="en" sz="2400"/>
              <a:t>inheritance.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Feedback Please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f68d32edf9036314e8d9bdee59574e0.pn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324" y="608075"/>
            <a:ext cx="3927349" cy="39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Interactive Training Registration </a:t>
            </a:r>
          </a:p>
        </p:txBody>
      </p:sp>
      <p:pic>
        <p:nvPicPr>
          <p:cNvPr descr="Screen Shot 2017-04-05 at 11.06.53 AM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75" y="1811225"/>
            <a:ext cx="581736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Interactive Training Registration </a:t>
            </a:r>
          </a:p>
        </p:txBody>
      </p:sp>
      <p:pic>
        <p:nvPicPr>
          <p:cNvPr descr="Screen Shot 2017-04-05 at 11.00.38 AM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50" y="1671700"/>
            <a:ext cx="5788347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820124_166111227243435_510315784_o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597" y="1671700"/>
            <a:ext cx="187440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S</a:t>
            </a:r>
            <a:r>
              <a:rPr lang="en"/>
              <a:t>yllabus</a:t>
            </a:r>
            <a:r>
              <a:rPr lang="en"/>
              <a:t>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types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 statements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Pointers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</a:t>
            </a:r>
            <a:r>
              <a:rPr lang="en"/>
              <a:t> syllabus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types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 Oriented Programming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Exception </a:t>
            </a:r>
            <a:r>
              <a:rPr lang="en"/>
              <a:t>Handling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syllabus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Confirm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Document.write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 </a:t>
            </a:r>
            <a:r>
              <a:rPr lang="en"/>
              <a:t>Manipulation.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 Stack Overflow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 Stack Overflow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 Stack Overflow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practice programs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Arithmetic</a:t>
            </a:r>
            <a:r>
              <a:rPr lang="en"/>
              <a:t> </a:t>
            </a:r>
            <a:r>
              <a:rPr lang="en"/>
              <a:t>operations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 patterns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 by Value and Call by Reference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small program by using 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Header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 and Write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