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840"/>
  </p:normalViewPr>
  <p:slideViewPr>
    <p:cSldViewPr snapToGrid="0" snapToObjects="1">
      <p:cViewPr varScale="1">
        <p:scale>
          <a:sx n="73" d="100"/>
          <a:sy n="73" d="100"/>
        </p:scale>
        <p:origin x="21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9AC2-BDF3-0F42-BED1-86C175AD80E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893F-ED8B-9A4E-A377-C09F4DF4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2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9AC2-BDF3-0F42-BED1-86C175AD80E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893F-ED8B-9A4E-A377-C09F4DF4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5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9AC2-BDF3-0F42-BED1-86C175AD80E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893F-ED8B-9A4E-A377-C09F4DF4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18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9AC2-BDF3-0F42-BED1-86C175AD80E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893F-ED8B-9A4E-A377-C09F4DF4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09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9AC2-BDF3-0F42-BED1-86C175AD80E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893F-ED8B-9A4E-A377-C09F4DF4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31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9AC2-BDF3-0F42-BED1-86C175AD80E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893F-ED8B-9A4E-A377-C09F4DF4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82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9AC2-BDF3-0F42-BED1-86C175AD80E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893F-ED8B-9A4E-A377-C09F4DF4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40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9AC2-BDF3-0F42-BED1-86C175AD80E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893F-ED8B-9A4E-A377-C09F4DF4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95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9AC2-BDF3-0F42-BED1-86C175AD80E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893F-ED8B-9A4E-A377-C09F4DF4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9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9AC2-BDF3-0F42-BED1-86C175AD80E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893F-ED8B-9A4E-A377-C09F4DF4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8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9AC2-BDF3-0F42-BED1-86C175AD80E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893F-ED8B-9A4E-A377-C09F4DF4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8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9AC2-BDF3-0F42-BED1-86C175AD80E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893F-ED8B-9A4E-A377-C09F4DF4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7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9AC2-BDF3-0F42-BED1-86C175AD80E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893F-ED8B-9A4E-A377-C09F4DF4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1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9AC2-BDF3-0F42-BED1-86C175AD80E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893F-ED8B-9A4E-A377-C09F4DF4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8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9AC2-BDF3-0F42-BED1-86C175AD80E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893F-ED8B-9A4E-A377-C09F4DF4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3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9AC2-BDF3-0F42-BED1-86C175AD80E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893F-ED8B-9A4E-A377-C09F4DF4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9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9E59AC2-BDF3-0F42-BED1-86C175AD80E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B4A893F-ED8B-9A4E-A377-C09F4DF4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9E59AC2-BDF3-0F42-BED1-86C175AD80E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B4A893F-ED8B-9A4E-A377-C09F4DF4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78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1C79-DC3B-144F-B4DD-A10BD2141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85800"/>
            <a:ext cx="8676222" cy="3200400"/>
          </a:xfrm>
        </p:spPr>
        <p:txBody>
          <a:bodyPr/>
          <a:lstStyle/>
          <a:p>
            <a:r>
              <a:rPr lang="en-US" dirty="0"/>
              <a:t>SEED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A995B-0C79-3641-B52B-F1176EFCB8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24: </a:t>
            </a:r>
            <a:r>
              <a:rPr lang="en-US" dirty="0">
                <a:solidFill>
                  <a:schemeClr val="tx1"/>
                </a:solidFill>
              </a:rPr>
              <a:t>Luke </a:t>
            </a:r>
            <a:r>
              <a:rPr lang="en-US" dirty="0" err="1">
                <a:solidFill>
                  <a:schemeClr val="tx1"/>
                </a:solidFill>
              </a:rPr>
              <a:t>kim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punit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malpani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Sharmisha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Parvathaneni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millind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kurma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23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A9E4B-4268-EF43-8654-3721CA92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pPr algn="ctr"/>
            <a:r>
              <a:rPr lang="en-US" dirty="0"/>
              <a:t>What is SEED?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E6C1A-A1A8-3447-8797-505CE96BA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52500"/>
            <a:ext cx="9905998" cy="45419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SEED, a web application is created specifically to help farmers receive quick, precise results by integrating technology into the agriculture sector.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AABE5C-9D51-984A-A0CC-B3B7667B6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927" y="2931553"/>
            <a:ext cx="6146969" cy="353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05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81907-71FA-7C46-8978-DC919A626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41A07-7A84-6F4A-9D8A-E0ED4FFFE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SEED has two features: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Basic Search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Advanced Search :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Sensor Values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Image Based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3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118F5-D3CF-8145-8D7F-5BAF4DB8D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170"/>
            <a:ext cx="9905998" cy="1905000"/>
          </a:xfrm>
        </p:spPr>
        <p:txBody>
          <a:bodyPr/>
          <a:lstStyle/>
          <a:p>
            <a:pPr algn="ctr"/>
            <a:r>
              <a:rPr lang="en-US" dirty="0"/>
              <a:t>Basic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24DB9-B1DE-B342-8FDF-0691208A7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57401"/>
            <a:ext cx="9905998" cy="3733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52679-C7F7-114C-A459-F163A84A7AAD}"/>
              </a:ext>
            </a:extLst>
          </p:cNvPr>
          <p:cNvSpPr txBox="1"/>
          <p:nvPr/>
        </p:nvSpPr>
        <p:spPr>
          <a:xfrm>
            <a:off x="708338" y="1777285"/>
            <a:ext cx="10740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Basic Search, The farmer can enter type of soil and season to get the results for suggestions of which crop will have a better yield.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7F6D9F-6AB1-004E-A432-6E36266B9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170" y="2658079"/>
            <a:ext cx="5632938" cy="356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4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55D4E-1641-6048-9C14-40C62BD59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pPr algn="ctr"/>
            <a:r>
              <a:rPr lang="en-US" dirty="0"/>
              <a:t>Advanced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9D732-21D2-C049-9999-9C6CAB5EA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05000"/>
            <a:ext cx="9905998" cy="422616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Sensor Values: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The most suitable plant is identified based on sensor readings of soil acidity, temperature, and humidity.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708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0A936-4D40-DB42-BF68-2AB3342E3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pPr algn="ctr"/>
            <a:r>
              <a:rPr lang="en-US" dirty="0"/>
              <a:t>Advanced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A63F1-EB69-5247-A69E-D9A1C1496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09345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Image Based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The farmer will upload an image. The trained ML model predicts if the plant is disease-free or not based on the image that was uploaded.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084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{050CB989-6450-2646-88B4-8539B375AFFE}tf10001063</Template>
  <TotalTime>283</TotalTime>
  <Words>147</Words>
  <Application>Microsoft Macintosh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SEED   </vt:lpstr>
      <vt:lpstr>What is SEED?</vt:lpstr>
      <vt:lpstr>Features</vt:lpstr>
      <vt:lpstr>Basic search</vt:lpstr>
      <vt:lpstr>Advanced Search</vt:lpstr>
      <vt:lpstr>Advanced Search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SEED</dc:title>
  <dc:creator>Raghu K</dc:creator>
  <cp:lastModifiedBy>Raghu K</cp:lastModifiedBy>
  <cp:revision>7</cp:revision>
  <dcterms:created xsi:type="dcterms:W3CDTF">2022-11-18T02:50:57Z</dcterms:created>
  <dcterms:modified xsi:type="dcterms:W3CDTF">2022-11-18T07:34:33Z</dcterms:modified>
</cp:coreProperties>
</file>