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6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20" autoAdjust="0"/>
  </p:normalViewPr>
  <p:slideViewPr>
    <p:cSldViewPr snapToGrid="0">
      <p:cViewPr varScale="1">
        <p:scale>
          <a:sx n="72" d="100"/>
          <a:sy n="72" d="100"/>
        </p:scale>
        <p:origin x="1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18602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18602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9186025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9186025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Tilt- horizontal displacement between the top and bottom of a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Abutments-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structure built to support the lateral pressure of an arch or span, e.g. at the ends of a bridge.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Changes in load changes strain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load bearing structure is a structure in which the weight is transferred from the roof to the walls which transfers to the foundation.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9186025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9186025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71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9186025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9186025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67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9186025a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9186025a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186025a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186025a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186025a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186025a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53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year-struck.com/tag/tower-bridg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641D0-34B3-49B3-AB11-6320F9B2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09707" y="1129134"/>
            <a:ext cx="5134293" cy="2885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E7AFE-9579-4B37-87A5-7CEC939C3AA4}"/>
              </a:ext>
            </a:extLst>
          </p:cNvPr>
          <p:cNvSpPr txBox="1"/>
          <p:nvPr/>
        </p:nvSpPr>
        <p:spPr>
          <a:xfrm>
            <a:off x="5919952" y="6500461"/>
            <a:ext cx="32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year-struck.com/tag/tower-bridg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2241" y="1140262"/>
            <a:ext cx="3814759" cy="92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  <a:endParaRPr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9148" y="2237863"/>
            <a:ext cx="3093652" cy="170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 </a:t>
            </a:r>
            <a:r>
              <a:rPr lang="en" sz="1800" b="1" u="sng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24 </a:t>
            </a:r>
          </a:p>
          <a:p>
            <a:pPr marL="0" indent="0"/>
            <a:endParaRPr lang="en"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/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Milind Kurma</a:t>
            </a:r>
          </a:p>
          <a:p>
            <a:pPr marL="0" indent="0"/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Luke Kim</a:t>
            </a:r>
          </a:p>
          <a:p>
            <a:pPr marL="0" indent="0"/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Sharmisha</a:t>
            </a:r>
            <a:r>
              <a:rPr lang="en-US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Parvathaneni</a:t>
            </a:r>
            <a:endParaRPr lang="en"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/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Punit Malpani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5BDF03FB-3962-4A63-B57D-F6E50AEBDBFC}"/>
              </a:ext>
            </a:extLst>
          </p:cNvPr>
          <p:cNvSpPr txBox="1">
            <a:spLocks/>
          </p:cNvSpPr>
          <p:nvPr/>
        </p:nvSpPr>
        <p:spPr>
          <a:xfrm>
            <a:off x="1020817" y="294355"/>
            <a:ext cx="7102365" cy="59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0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DEVELOPMENT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BA26-8F11-43C2-A2B2-23D39754D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1430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  <a:endParaRPr lang="en-IN" sz="3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09430" y="106373"/>
            <a:ext cx="8520600" cy="7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Motivation &amp; Purpose</a:t>
            </a: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5225" y="888999"/>
            <a:ext cx="4412108" cy="4254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357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January 28, 2022, the Fern Hollow Bridge collapsed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- 13 people were injured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- Multiple vehicles were flipped over</a:t>
            </a:r>
          </a:p>
          <a:p>
            <a:pPr marL="457200" lvl="0" indent="-30357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advanced automations blooming in every field, we need technological measures to prevent such accidents</a:t>
            </a:r>
          </a:p>
          <a:p>
            <a:pPr marL="457200" lvl="0" indent="-30357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So, as a team we have come up with an idea of SIAS: to prevent such catastrophic events and plan in advance to ensure safety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533"/>
            <a:ext cx="4258030" cy="332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DB7F7-007B-4630-82CD-F59608363A00}"/>
              </a:ext>
            </a:extLst>
          </p:cNvPr>
          <p:cNvSpPr txBox="1"/>
          <p:nvPr/>
        </p:nvSpPr>
        <p:spPr>
          <a:xfrm>
            <a:off x="4487333" y="4331269"/>
            <a:ext cx="46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Figure 1: Fern Hollow Bridge, Pittsburgh, Pennsylvania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AF98-2AC1-4DF0-A3AF-9C6DE481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430" y="1620727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</a:t>
            </a:r>
            <a:r>
              <a:rPr lang="en-IN" sz="1800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System?</a:t>
            </a:r>
          </a:p>
          <a:p>
            <a:endParaRPr lang="en-I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a system that proposes observation and analysis of the robustness and strength of a civil structure</a:t>
            </a:r>
          </a:p>
          <a:p>
            <a:r>
              <a:rPr lang="en-I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will monitor changes in mechanical and geometric properties of the structure using sensor technologies</a:t>
            </a:r>
          </a:p>
          <a:p>
            <a:r>
              <a:rPr lang="en-I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the sensor readings, appropriate analysis will make assessments &amp; suggestion</a:t>
            </a:r>
          </a:p>
          <a:p>
            <a:endParaRPr lang="en-I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5A8DC5E9-19A3-4F9C-8A81-493BD6AB33A7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D418-7250-4305-B253-B3AE6101FF7E}"/>
              </a:ext>
            </a:extLst>
          </p:cNvPr>
          <p:cNvSpPr txBox="1"/>
          <p:nvPr/>
        </p:nvSpPr>
        <p:spPr>
          <a:xfrm>
            <a:off x="309430" y="1032609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Overview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1401940"/>
            <a:ext cx="8520600" cy="346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Structural integrity of any construction, say, a bridge, a building or a dam, can be estimated using the following factors: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Tilt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Crack formations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Sinking abutments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Strain and Load shifts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Monitoring of existing cracks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9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Degradation of load bearings</a:t>
            </a:r>
            <a:endParaRPr sz="19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82A140F5-C0EA-421F-919C-44FD5FC412B8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80A58-67B8-4D7B-A60A-EB441033F69F}"/>
              </a:ext>
            </a:extLst>
          </p:cNvPr>
          <p:cNvSpPr txBox="1"/>
          <p:nvPr/>
        </p:nvSpPr>
        <p:spPr>
          <a:xfrm>
            <a:off x="309430" y="1032608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1401940"/>
            <a:ext cx="8520600" cy="346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Our project proposes use of multiple and multitudinous sensors connected to a cloud platform to transmit data to a local station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from sensors is monitored at all times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82A140F5-C0EA-421F-919C-44FD5FC412B8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80A58-67B8-4D7B-A60A-EB441033F69F}"/>
              </a:ext>
            </a:extLst>
          </p:cNvPr>
          <p:cNvSpPr txBox="1"/>
          <p:nvPr/>
        </p:nvSpPr>
        <p:spPr>
          <a:xfrm>
            <a:off x="309430" y="1032608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72003-3DB1-4B55-AF96-22CC19C3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0" y="1570315"/>
            <a:ext cx="8520600" cy="130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1A3B0-C97A-4916-9B2A-CB863FAB659E}"/>
              </a:ext>
            </a:extLst>
          </p:cNvPr>
          <p:cNvSpPr txBox="1"/>
          <p:nvPr/>
        </p:nvSpPr>
        <p:spPr>
          <a:xfrm>
            <a:off x="3552027" y="2888956"/>
            <a:ext cx="203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Figure 2: Flow Diagram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1401940"/>
            <a:ext cx="8520600" cy="346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82A140F5-C0EA-421F-919C-44FD5FC412B8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80A58-67B8-4D7B-A60A-EB441033F69F}"/>
              </a:ext>
            </a:extLst>
          </p:cNvPr>
          <p:cNvSpPr txBox="1"/>
          <p:nvPr/>
        </p:nvSpPr>
        <p:spPr>
          <a:xfrm>
            <a:off x="309430" y="1032608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72003-3DB1-4B55-AF96-22CC19C3F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67"/>
          <a:stretch/>
        </p:blipFill>
        <p:spPr>
          <a:xfrm>
            <a:off x="309431" y="1401940"/>
            <a:ext cx="8520599" cy="34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311700" y="813823"/>
            <a:ext cx="8520600" cy="4198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But, What are these sensors? </a:t>
            </a:r>
            <a:endParaRPr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their purpose?</a:t>
            </a:r>
            <a:endParaRPr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information is transmitted?</a:t>
            </a:r>
            <a:endParaRPr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218B4270-BF69-481E-A27B-22540272136D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1549400"/>
            <a:ext cx="8520600" cy="3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used to deploy the final result have multiple capabilities, including: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Measurement of angles on three axes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Temperature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Frequency and amplitude of the vibrations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Stress</a:t>
            </a:r>
          </a:p>
          <a:p>
            <a:pPr marL="76200" indent="0" algn="l">
              <a:buClr>
                <a:schemeClr val="dk1"/>
              </a:buClr>
              <a:buSzPts val="2400"/>
            </a:pPr>
            <a:endParaRPr lang="en-US" sz="1800" dirty="0"/>
          </a:p>
          <a:p>
            <a:pPr marL="76200" indent="0" algn="l">
              <a:lnSpc>
                <a:spcPct val="110000"/>
              </a:lnSpc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cloud platform will give detailed information about each sensor and view about the sensors placed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BAD3BA48-870B-4D00-97F1-E670D1A5B1B5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99878-5A35-463F-9D52-F5AB9647B494}"/>
              </a:ext>
            </a:extLst>
          </p:cNvPr>
          <p:cNvSpPr txBox="1"/>
          <p:nvPr/>
        </p:nvSpPr>
        <p:spPr>
          <a:xfrm>
            <a:off x="309430" y="1032608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Technology: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1549400"/>
            <a:ext cx="8520600" cy="3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World leading construction companies like Careys, Morgan Sindall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 construction company owners or private builders</a:t>
            </a: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Construction agencies working on structures with high risk of natural disasters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1800" dirty="0">
              <a:solidFill>
                <a:schemeClr val="dk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BAD3BA48-870B-4D00-97F1-E670D1A5B1B5}"/>
              </a:ext>
            </a:extLst>
          </p:cNvPr>
          <p:cNvSpPr txBox="1">
            <a:spLocks/>
          </p:cNvSpPr>
          <p:nvPr/>
        </p:nvSpPr>
        <p:spPr>
          <a:xfrm>
            <a:off x="309430" y="106373"/>
            <a:ext cx="8520600" cy="7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Structural Integrity Assessment System</a:t>
            </a:r>
          </a:p>
          <a:p>
            <a:pPr algn="l"/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99878-5A35-463F-9D52-F5AB9647B494}"/>
              </a:ext>
            </a:extLst>
          </p:cNvPr>
          <p:cNvSpPr txBox="1"/>
          <p:nvPr/>
        </p:nvSpPr>
        <p:spPr>
          <a:xfrm>
            <a:off x="309430" y="1032608"/>
            <a:ext cx="45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Stakeholders</a:t>
            </a:r>
            <a:endParaRPr lang="en-IN" sz="1800" b="1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433</Words>
  <Application>Microsoft Office PowerPoint</Application>
  <PresentationFormat>On-screen Show (16:9)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</vt:lpstr>
      <vt:lpstr>Roboto</vt:lpstr>
      <vt:lpstr>Simple Dark</vt:lpstr>
      <vt:lpstr>Structural Integrity Assessment System</vt:lpstr>
      <vt:lpstr>Motivation &amp; Purpose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Integrity Assessment System</dc:title>
  <dc:creator>Punit</dc:creator>
  <cp:lastModifiedBy>Punit Malpani</cp:lastModifiedBy>
  <cp:revision>5</cp:revision>
  <dcterms:modified xsi:type="dcterms:W3CDTF">2022-09-26T11:30:03Z</dcterms:modified>
</cp:coreProperties>
</file>