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ml" ContentType="application/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editar los estilos de texto maestro</a:t>
            </a:r>
            <a:endParaRPr lang="en-US"/>
          </a:p>
          <a:p>
            <a:pPr lvl="1"/>
            <a:r>
              <a:rPr lang="es-ES" altLang="en-US"/>
              <a:t>Segundo nivel</a:t>
            </a:r>
            <a:endParaRPr lang="en-US"/>
          </a:p>
          <a:p>
            <a:pPr lvl="2"/>
            <a:r>
              <a:rPr lang="es-ES" altLang="en-US"/>
              <a:t>Tercer nivel</a:t>
            </a:r>
            <a:endParaRPr lang="en-US"/>
          </a:p>
          <a:p>
            <a:pPr lvl="3"/>
            <a:r>
              <a:rPr lang="es-ES" altLang="en-US"/>
              <a:t>Cuarto nivel</a:t>
            </a:r>
            <a:endParaRPr lang="en-US"/>
          </a:p>
          <a:p>
            <a:pPr lvl="4"/>
            <a:r>
              <a:rPr lang="es-ES" altLang="en-U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39DC80-952D-4809-9BEC-49E1A528C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642B67-B787-460E-9EF3-8F1F88238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A935B2-6630-4B8F-98BD-CBE7DEFFD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5ED415-222E-4E42-BA77-0A63751E2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04ED38-F5CD-4411-B192-B3C1849EB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B19289-5244-48F1-93C9-9EFF8937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22BF5-B017-4A1B-86BC-26F1C705A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16E01CD-478A-49E8-ABFE-489A0AC82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 noEditPoints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 noEditPoints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/>
              <a:p/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</p:grp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209266" y="671221"/>
            <a:ext cx="9908936" cy="2387600"/>
          </a:xfrm>
        </p:spPr>
        <p:txBody>
          <a:bodyPr/>
          <a:lstStyle/>
          <a:p>
            <a:pPr algn="ctr"/>
            <a:r>
              <a:rPr lang="es-US" b="1" dirty="0"/>
              <a:t>Diagnóstico de Infraestructura de hardware y red 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700214" y="2974155"/>
            <a:ext cx="8791575" cy="1655762"/>
          </a:xfrm>
        </p:spPr>
        <p:txBody>
          <a:bodyPr/>
          <a:lstStyle/>
          <a:p>
            <a:pPr algn="ctr"/>
            <a:r>
              <a:rPr lang="es-US" b="1"/>
              <a:t>Presentado por:</a:t>
            </a:r>
          </a:p>
          <a:p>
            <a:pPr algn="ctr"/>
            <a:r>
              <a:rPr lang="es-US" b="1"/>
              <a:t>Alex Hernan Choque Afaraya </a:t>
            </a:r>
          </a:p>
          <a:p>
            <a:pPr algn="ctr"/>
            <a:r>
              <a:rPr lang="es-US" b="1"/>
              <a:t>Ronald Yoel Yanapa Cueva </a:t>
            </a:r>
          </a:p>
          <a:p>
            <a:pPr algn="ctr"/>
            <a:r>
              <a:rPr lang="es-US" b="1"/>
              <a:t>Midward Elvis Cacata Jarecca </a:t>
            </a:r>
          </a:p>
          <a:p>
            <a:endParaRPr lang="es-US"/>
          </a:p>
        </p:txBody>
      </p:sp>
      <p:sp>
        <p:nvSpPr>
          <p:cNvPr id="4" name="CuadroTexto 3"/>
          <p:cNvSpPr txBox="1"/>
          <p:nvPr/>
        </p:nvSpPr>
        <p:spPr>
          <a:xfrm>
            <a:off x="1755928" y="400883"/>
            <a:ext cx="8680144" cy="37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>
                <a:solidFill>
                  <a:srgbClr val="FFFF00"/>
                </a:solidFill>
              </a:rPr>
              <a:t>INSTITUTO DE EDUCACIÓN SUPERIOR TECNOLÓGICO PÚBLICO DE ILAVE </a:t>
            </a:r>
            <a:endParaRPr lang="es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97521" y="-205053"/>
            <a:ext cx="1654912" cy="2179640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702312" y="5740400"/>
            <a:ext cx="11269980" cy="37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CURSO: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Sistemas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Operativos. 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     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Docente: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ING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Wiliam Santiago Palacios Charaja. 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        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Fecha: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02/07/2025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INTRODUCCIÓN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En</a:t>
            </a:r>
            <a:r>
              <a:t> </a:t>
            </a:r>
            <a:r>
              <a:rPr lang="es-US"/>
              <a:t>la</a:t>
            </a:r>
            <a:r>
              <a:t> </a:t>
            </a:r>
            <a:r>
              <a:rPr lang="es-US"/>
              <a:t>actualidad muchas computadoras pueden</a:t>
            </a:r>
            <a:r>
              <a:t> </a:t>
            </a:r>
            <a:r>
              <a:rPr lang="es-US"/>
              <a:t>presentar fallas</a:t>
            </a:r>
            <a:r>
              <a:t> </a:t>
            </a:r>
            <a:r>
              <a:rPr lang="es-US"/>
              <a:t>internas</a:t>
            </a:r>
            <a:r>
              <a:t> </a:t>
            </a:r>
            <a:r>
              <a:rPr lang="es-US"/>
              <a:t>en</a:t>
            </a:r>
            <a:r>
              <a:t> </a:t>
            </a:r>
            <a:r>
              <a:rPr lang="es-US"/>
              <a:t>Hardware como</a:t>
            </a:r>
            <a:r>
              <a:t> </a:t>
            </a:r>
            <a:r>
              <a:rPr lang="es-US"/>
              <a:t>en</a:t>
            </a:r>
            <a:r>
              <a:t> </a:t>
            </a:r>
            <a:r>
              <a:rPr lang="es-US"/>
              <a:t>Software,</a:t>
            </a:r>
            <a:r>
              <a:t> </a:t>
            </a:r>
            <a:r>
              <a:rPr lang="es-US"/>
              <a:t>por</a:t>
            </a:r>
            <a:r>
              <a:t> </a:t>
            </a:r>
            <a:r>
              <a:rPr lang="es-US"/>
              <a:t>eso</a:t>
            </a:r>
            <a:r>
              <a:t> </a:t>
            </a:r>
            <a:r>
              <a:rPr lang="es-US"/>
              <a:t>a</a:t>
            </a:r>
            <a:r>
              <a:t> </a:t>
            </a:r>
            <a:r>
              <a:rPr lang="es-US"/>
              <a:t>continuación te</a:t>
            </a:r>
            <a:r>
              <a:t> </a:t>
            </a:r>
            <a:r>
              <a:rPr lang="es-US"/>
              <a:t>presentamos unas</a:t>
            </a:r>
            <a:r>
              <a:t> </a:t>
            </a:r>
            <a:r>
              <a:rPr lang="es-US"/>
              <a:t>herramientas </a:t>
            </a:r>
            <a:r>
              <a:t> </a:t>
            </a:r>
            <a:r>
              <a:rPr lang="es-US"/>
              <a:t>que se</a:t>
            </a:r>
            <a:r>
              <a:t> </a:t>
            </a:r>
            <a:r>
              <a:rPr lang="es-US"/>
              <a:t>pueden</a:t>
            </a:r>
            <a:r>
              <a:t> </a:t>
            </a:r>
            <a:r>
              <a:rPr lang="es-US"/>
              <a:t>utilizar para</a:t>
            </a:r>
            <a:r>
              <a:t> </a:t>
            </a:r>
            <a:r>
              <a:rPr lang="es-US"/>
              <a:t>hacer el</a:t>
            </a:r>
            <a:r>
              <a:t> </a:t>
            </a:r>
            <a:r>
              <a:rPr lang="es-US"/>
              <a:t>análisis , seguimiento o</a:t>
            </a:r>
            <a:r>
              <a:t> </a:t>
            </a:r>
            <a:r>
              <a:rPr lang="es-US"/>
              <a:t>incluso predicciones de</a:t>
            </a:r>
            <a:r>
              <a:t> </a:t>
            </a:r>
            <a:r>
              <a:rPr lang="es-US"/>
              <a:t>fallos</a:t>
            </a:r>
            <a:r>
              <a:t> </a:t>
            </a:r>
            <a:r>
              <a:rPr lang="es-US"/>
              <a:t>que</a:t>
            </a:r>
            <a:r>
              <a:t> </a:t>
            </a:r>
            <a:r>
              <a:rPr lang="es-US"/>
              <a:t>se</a:t>
            </a:r>
            <a:r>
              <a:t> </a:t>
            </a:r>
            <a:r>
              <a:rPr lang="es-US"/>
              <a:t>pueden presentar más adelante.</a:t>
            </a:r>
            <a:r>
              <a:t> </a:t>
            </a:r>
            <a:r>
              <a:rPr lang="es-US"/>
              <a:t>Estas herramientas</a:t>
            </a:r>
            <a:r>
              <a:t> </a:t>
            </a:r>
            <a:r>
              <a:rPr lang="es-US"/>
              <a:t>para</a:t>
            </a:r>
            <a:r>
              <a:t> </a:t>
            </a:r>
            <a:r>
              <a:rPr lang="es-US"/>
              <a:t>hacer el</a:t>
            </a:r>
            <a:r>
              <a:t> </a:t>
            </a:r>
            <a:r>
              <a:rPr lang="es-US"/>
              <a:t>análisis son</a:t>
            </a:r>
            <a:r>
              <a:t> </a:t>
            </a:r>
            <a:r>
              <a:rPr lang="es-US"/>
              <a:t>llamados</a:t>
            </a:r>
            <a:r>
              <a:t> </a:t>
            </a:r>
            <a:r>
              <a:rPr lang="es-US"/>
              <a:t>o</a:t>
            </a:r>
            <a:r>
              <a:t> </a:t>
            </a:r>
            <a:r>
              <a:rPr lang="es-US"/>
              <a:t>conocidos como</a:t>
            </a:r>
            <a:r>
              <a:t> </a:t>
            </a:r>
            <a:r>
              <a:rPr lang="es-US" b="1"/>
              <a:t>HERRAMIENTAS DE</a:t>
            </a:r>
            <a:r>
              <a:rPr b="1"/>
              <a:t> </a:t>
            </a:r>
            <a:r>
              <a:rPr lang="es-US" b="1"/>
              <a:t>DIAGNÓSTICO</a:t>
            </a:r>
            <a:r>
              <a:rPr lang="es-US" b="0"/>
              <a:t>,</a:t>
            </a:r>
            <a:r>
              <a:rPr b="0"/>
              <a:t> </a:t>
            </a:r>
            <a:r>
              <a:rPr lang="es-US" b="0"/>
              <a:t>de</a:t>
            </a:r>
            <a:r>
              <a:rPr b="0"/>
              <a:t> </a:t>
            </a:r>
            <a:r>
              <a:rPr lang="es-US" b="0"/>
              <a:t>lo</a:t>
            </a:r>
            <a:r>
              <a:rPr b="0"/>
              <a:t> </a:t>
            </a:r>
            <a:r>
              <a:rPr lang="es-US" b="0"/>
              <a:t>cual se hablará más adelante.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OBJETIVOS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/>
              <a:t>-</a:t>
            </a:r>
            <a:r>
              <a:rPr b="1"/>
              <a:t> </a:t>
            </a:r>
            <a:r>
              <a:rPr lang="es-US" b="1"/>
              <a:t>OBJETIVO GENERAL:</a:t>
            </a:r>
            <a:r>
              <a:rPr b="1"/>
              <a:t> </a:t>
            </a:r>
            <a:r>
              <a:rPr lang="es-US"/>
              <a:t>Realizar el</a:t>
            </a:r>
            <a:r>
              <a:t> </a:t>
            </a:r>
            <a:r>
              <a:rPr lang="es-US"/>
              <a:t>seguimiento del</a:t>
            </a:r>
            <a:r>
              <a:t> </a:t>
            </a:r>
            <a:r>
              <a:rPr lang="es-US"/>
              <a:t>hardware/software en</a:t>
            </a:r>
            <a:r>
              <a:t> </a:t>
            </a:r>
            <a:r>
              <a:rPr lang="es-US"/>
              <a:t>el</a:t>
            </a:r>
            <a:r>
              <a:t> </a:t>
            </a:r>
            <a:r>
              <a:rPr lang="es-US"/>
              <a:t>sistema</a:t>
            </a:r>
            <a:r>
              <a:t> </a:t>
            </a:r>
            <a:r>
              <a:rPr lang="es-US"/>
              <a:t>utilizando una</a:t>
            </a:r>
            <a:r>
              <a:t> </a:t>
            </a:r>
            <a:r>
              <a:rPr lang="es-US"/>
              <a:t>determinada herramienta de</a:t>
            </a:r>
            <a:r>
              <a:t> </a:t>
            </a:r>
            <a:r>
              <a:rPr lang="es-US"/>
              <a:t>diagnóstico.</a:t>
            </a:r>
          </a:p>
          <a:p>
            <a:pPr marL="0" indent="0">
              <a:buNone/>
            </a:pPr>
            <a:r>
              <a:rPr lang="es-US"/>
              <a:t>-</a:t>
            </a:r>
            <a:r>
              <a:t> </a:t>
            </a:r>
            <a:r>
              <a:rPr lang="es-US" b="1"/>
              <a:t>OBJETIVOS ESPECÍFICOS :</a:t>
            </a:r>
            <a:endParaRPr lang="es-US" b="0"/>
          </a:p>
          <a:p>
            <a:pPr>
              <a:buFont typeface="Wingdings" charset="0"/>
              <a:buChar char="v"/>
            </a:pPr>
            <a:r>
              <a:rPr lang="es-US" b="0"/>
              <a:t>Rastrear y</a:t>
            </a:r>
            <a:r>
              <a:rPr b="0"/>
              <a:t> </a:t>
            </a:r>
            <a:r>
              <a:rPr lang="es-US" b="0"/>
              <a:t>analizar</a:t>
            </a:r>
            <a:r>
              <a:rPr b="0"/>
              <a:t> </a:t>
            </a:r>
            <a:r>
              <a:rPr lang="es-US" b="0"/>
              <a:t>temperaturas en</a:t>
            </a:r>
            <a:r>
              <a:rPr b="0"/>
              <a:t> </a:t>
            </a:r>
            <a:r>
              <a:rPr lang="es-US" b="0"/>
              <a:t>ciertos</a:t>
            </a:r>
            <a:r>
              <a:rPr b="0"/>
              <a:t> </a:t>
            </a:r>
            <a:r>
              <a:rPr lang="es-US" b="0"/>
              <a:t>componentes .</a:t>
            </a:r>
          </a:p>
          <a:p>
            <a:pPr>
              <a:buFont typeface="Wingdings" charset="0"/>
              <a:buChar char="v"/>
            </a:pPr>
            <a:r>
              <a:rPr lang="es-US" b="0"/>
              <a:t>Ver</a:t>
            </a:r>
            <a:r>
              <a:rPr b="0"/>
              <a:t> </a:t>
            </a:r>
            <a:r>
              <a:rPr lang="es-US" b="0"/>
              <a:t>el</a:t>
            </a:r>
            <a:r>
              <a:rPr b="0"/>
              <a:t> </a:t>
            </a:r>
            <a:r>
              <a:rPr lang="es-US" b="0"/>
              <a:t>estado de</a:t>
            </a:r>
            <a:r>
              <a:rPr b="0"/>
              <a:t> </a:t>
            </a:r>
            <a:r>
              <a:rPr lang="es-US" b="0"/>
              <a:t>la</a:t>
            </a:r>
            <a:r>
              <a:rPr b="0"/>
              <a:t> </a:t>
            </a:r>
            <a:r>
              <a:rPr lang="es-US" b="0"/>
              <a:t>memoria.</a:t>
            </a:r>
          </a:p>
          <a:p>
            <a:pPr>
              <a:buFont typeface="Wingdings" charset="0"/>
              <a:buChar char="v"/>
            </a:pPr>
            <a:r>
              <a:rPr lang="es-US" b="0"/>
              <a:t>Ver</a:t>
            </a:r>
            <a:r>
              <a:rPr b="0"/>
              <a:t> </a:t>
            </a:r>
            <a:r>
              <a:rPr lang="es-US" b="0"/>
              <a:t>el</a:t>
            </a:r>
            <a:r>
              <a:rPr b="0"/>
              <a:t> </a:t>
            </a:r>
            <a:r>
              <a:rPr lang="es-US" b="0"/>
              <a:t>estado del CPU,</a:t>
            </a:r>
            <a:r>
              <a:rPr b="0"/>
              <a:t> </a:t>
            </a:r>
            <a:r>
              <a:rPr lang="es-US" b="0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de dos esquinas redondeadas en diagonal 4"/>
          <p:cNvSpPr/>
          <p:nvPr/>
        </p:nvSpPr>
        <p:spPr>
          <a:xfrm>
            <a:off x="1811867" y="1337733"/>
            <a:ext cx="8568267" cy="41825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baseline="0">
                <a:ln w="0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</a:rPr>
              <a:t>METODOLOGÍA </a:t>
            </a:r>
          </a:p>
          <a:p>
            <a:pPr algn="ctr"/>
            <a:endParaRPr kumimoji="0" lang="en-US" sz="3200" b="1" i="0" u="none" strike="noStrike" kern="1200" cap="none" spc="0" baseline="0">
              <a:ln w="0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 panose="020B0602020104020603"/>
            </a:endParaRPr>
          </a:p>
          <a:p>
            <a:pPr algn="ctr"/>
            <a:r>
              <a:rPr lang="en-US"/>
              <a:t>Este trabajo se ha realizado lu haber hecho una investigación </a:t>
            </a:r>
          </a:p>
          <a:p>
            <a:pPr algn="ctr"/>
            <a:r>
              <a:rPr lang="en-US"/>
              <a:t>en internet desde fuentes confiables,</a:t>
            </a:r>
          </a:p>
          <a:p>
            <a:pPr algn="ctr"/>
            <a:r>
              <a:rPr lang="en-US"/>
              <a:t>Académicas y oficiales.</a:t>
            </a:r>
          </a:p>
          <a:p>
            <a:pPr algn="ctr"/>
            <a:r>
              <a:rPr lang="en-US"/>
              <a:t>También se hicieron simulaciones sobre su funcionamiento.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COMPARACIÓN BREVE ENTRE</a:t>
            </a:r>
            <a:r>
              <a:rPr b="1"/>
              <a:t> </a:t>
            </a:r>
            <a:r>
              <a:rPr lang="es-US" b="1"/>
              <a:t>DOS</a:t>
            </a:r>
            <a:r>
              <a:rPr b="1"/>
              <a:t> </a:t>
            </a:r>
            <a:r>
              <a:rPr lang="es-US" b="1"/>
              <a:t>HERRAMIENTAs</a:t>
            </a:r>
            <a:r>
              <a:rPr b="1"/>
              <a:t> </a:t>
            </a:r>
            <a:r>
              <a:rPr lang="es-US" b="1"/>
              <a:t>DE</a:t>
            </a:r>
            <a:r>
              <a:rPr b="1"/>
              <a:t> </a:t>
            </a:r>
            <a:r>
              <a:rPr lang="es-US" b="1"/>
              <a:t>DIAGNÓSTICO (INCLUYENDO HWMONITOR )</a:t>
            </a:r>
            <a:endParaRPr b="1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075268" y="2232554"/>
          <a:ext cx="8890000" cy="43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97"/>
                <a:gridCol w="2222497"/>
                <a:gridCol w="2222497"/>
                <a:gridCol w="2222509"/>
              </a:tblGrid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CARACTERÍSTICAS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HWMonitor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AIDA64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TIPO</a:t>
                      </a:r>
                      <a:r>
                        <a:t> </a:t>
                      </a:r>
                      <a:r>
                        <a:rPr lang="en-US"/>
                        <a:t>DE</a:t>
                      </a:r>
                      <a:r>
                        <a:t> </a:t>
                      </a:r>
                      <a:r>
                        <a:rPr lang="en-US"/>
                        <a:t>HERRAMIENTA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Monitoreo de</a:t>
                      </a:r>
                      <a:r>
                        <a:t> </a:t>
                      </a:r>
                      <a:r>
                        <a:rPr lang="en-US"/>
                        <a:t>sensores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Información del</a:t>
                      </a:r>
                      <a:r>
                        <a:t> </a:t>
                      </a:r>
                      <a:r>
                        <a:rPr lang="en-US"/>
                        <a:t>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Hace</a:t>
                      </a:r>
                      <a:r>
                        <a:t> </a:t>
                      </a:r>
                      <a:r>
                        <a:rPr lang="en-US"/>
                        <a:t>análisis completo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TEMPERATURAS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Muy</a:t>
                      </a:r>
                      <a:r>
                        <a:t> </a:t>
                      </a:r>
                      <a:r>
                        <a:rPr lang="en-US"/>
                        <a:t>detallado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Básicos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detallado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VOLTAJES Y FANS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PRUEBAS DE ESTRÉS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FACILIDAD DE</a:t>
                      </a:r>
                      <a:r>
                        <a:t> </a:t>
                      </a:r>
                      <a:r>
                        <a:rPr lang="en-US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Intermedio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amigable</a:t>
                      </a:r>
                      <a:r>
                        <a:t> </a:t>
                      </a:r>
                      <a:r>
                        <a:rPr lang="en-US"/>
                        <a:t>y</a:t>
                      </a:r>
                      <a:r>
                        <a:t> </a:t>
                      </a:r>
                      <a:r>
                        <a:rPr lang="es-US"/>
                        <a:t>muy</a:t>
                      </a:r>
                      <a:r>
                        <a:t> </a:t>
                      </a:r>
                      <a:r>
                        <a:rPr lang="en-US"/>
                        <a:t>fácil de</a:t>
                      </a:r>
                      <a:r>
                        <a:t> </a:t>
                      </a:r>
                      <a:r>
                        <a:rPr lang="en-US"/>
                        <a:t>usar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complicado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PRECIO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gratis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gratis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de</a:t>
                      </a:r>
                      <a:r>
                        <a:t> </a:t>
                      </a:r>
                      <a:r>
                        <a:rPr lang="en-US"/>
                        <a:t>paga</a:t>
                      </a:r>
                      <a:r>
                        <a:t>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ImageneN</a:t>
            </a:r>
            <a:r>
              <a:rPr b="1"/>
              <a:t> </a:t>
            </a:r>
            <a:r>
              <a:rPr lang="es-US" b="1"/>
              <a:t>previa de</a:t>
            </a:r>
            <a:r>
              <a:rPr b="1"/>
              <a:t> </a:t>
            </a:r>
            <a:r>
              <a:rPr lang="es-US" b="1"/>
              <a:t>HWMonitor </a:t>
            </a:r>
            <a:endParaRPr b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1413" y="1814945"/>
            <a:ext cx="4080933" cy="4822921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5401734" y="1814945"/>
            <a:ext cx="5821680" cy="64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</a:t>
            </a:r>
            <a:r>
              <a:t> </a:t>
            </a:r>
            <a:r>
              <a:rPr lang="en-US"/>
              <a:t>esta</a:t>
            </a:r>
            <a:r>
              <a:t> </a:t>
            </a:r>
            <a:r>
              <a:rPr lang="en-US"/>
              <a:t>imagen se</a:t>
            </a:r>
            <a:r>
              <a:t> </a:t>
            </a:r>
            <a:r>
              <a:rPr lang="en-US"/>
              <a:t>muestra una</a:t>
            </a:r>
            <a:r>
              <a:t> </a:t>
            </a:r>
            <a:r>
              <a:rPr lang="en-US"/>
              <a:t>captura de</a:t>
            </a:r>
            <a:r>
              <a:t> </a:t>
            </a:r>
            <a:r>
              <a:rPr lang="en-US"/>
              <a:t>pantalla </a:t>
            </a:r>
          </a:p>
          <a:p>
            <a:r>
              <a:rPr lang="en-US"/>
              <a:t>De</a:t>
            </a:r>
            <a:r>
              <a:t> </a:t>
            </a:r>
            <a:r>
              <a:rPr lang="en-US"/>
              <a:t>como</a:t>
            </a:r>
            <a:r>
              <a:t> </a:t>
            </a:r>
            <a:r>
              <a:rPr lang="en-US"/>
              <a:t>la</a:t>
            </a:r>
            <a:r>
              <a:t> </a:t>
            </a:r>
            <a:r>
              <a:rPr lang="en-US"/>
              <a:t>herramienta HWMonitor hace</a:t>
            </a:r>
            <a:r>
              <a:t> </a:t>
            </a:r>
            <a:r>
              <a:rPr lang="en-US"/>
              <a:t>el</a:t>
            </a:r>
            <a:r>
              <a:t> </a:t>
            </a:r>
            <a:r>
              <a:rPr lang="en-US"/>
              <a:t>diagnóstico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7105" y="2810937"/>
            <a:ext cx="2830937" cy="28309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Conclusión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Realizar</a:t>
            </a:r>
            <a:r>
              <a:t> </a:t>
            </a:r>
            <a:r>
              <a:rPr lang="es-US"/>
              <a:t>el</a:t>
            </a:r>
            <a:r>
              <a:t> </a:t>
            </a:r>
            <a:r>
              <a:rPr lang="es-US"/>
              <a:t>monitoreo de</a:t>
            </a:r>
            <a:r>
              <a:t> </a:t>
            </a:r>
            <a:r>
              <a:rPr lang="es-US"/>
              <a:t>nuestro equipo y</a:t>
            </a:r>
            <a:r>
              <a:t> </a:t>
            </a:r>
            <a:r>
              <a:rPr lang="es-US"/>
              <a:t>red</a:t>
            </a:r>
            <a:r>
              <a:t> </a:t>
            </a:r>
            <a:r>
              <a:rPr lang="es-US"/>
              <a:t>es</a:t>
            </a:r>
            <a:r>
              <a:t> </a:t>
            </a:r>
            <a:r>
              <a:rPr lang="es-US"/>
              <a:t>importante para asegurar su</a:t>
            </a:r>
            <a:r>
              <a:t> </a:t>
            </a:r>
            <a:r>
              <a:rPr lang="es-US"/>
              <a:t>funcionamiento y</a:t>
            </a:r>
            <a:r>
              <a:t> </a:t>
            </a:r>
            <a:r>
              <a:rPr lang="es-US"/>
              <a:t>así no</a:t>
            </a:r>
            <a:r>
              <a:t> </a:t>
            </a:r>
            <a:r>
              <a:rPr lang="es-US"/>
              <a:t>tener</a:t>
            </a:r>
            <a:r>
              <a:t> </a:t>
            </a:r>
            <a:r>
              <a:rPr lang="es-US"/>
              <a:t>inconvenientes más adelante.</a:t>
            </a:r>
          </a:p>
          <a:p>
            <a:pPr marL="0" indent="0">
              <a:buNone/>
            </a:pPr>
            <a:r>
              <a:rPr lang="es-US"/>
              <a:t>Utilizar herramientas como</a:t>
            </a:r>
            <a:r>
              <a:t> </a:t>
            </a:r>
            <a:r>
              <a:rPr lang="es-US"/>
              <a:t>HWMonitor</a:t>
            </a:r>
            <a:r>
              <a:t> </a:t>
            </a:r>
            <a:r>
              <a:rPr lang="es-US"/>
              <a:t>pueden</a:t>
            </a:r>
            <a:r>
              <a:t> </a:t>
            </a:r>
            <a:r>
              <a:rPr lang="es-US"/>
              <a:t>ser</a:t>
            </a:r>
            <a:r>
              <a:t> </a:t>
            </a:r>
            <a:r>
              <a:rPr lang="es-US"/>
              <a:t>buena opción para realizar el diagnóstico.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4480560" y="2861732"/>
            <a:ext cx="3230880" cy="93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GRACIAS 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5153660" y="6485468"/>
            <a:ext cx="1325880" cy="215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Created</a:t>
            </a:r>
            <a:r>
              <a:rPr lang="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by</a:t>
            </a:r>
            <a:r>
              <a:rPr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Alex</a:t>
            </a:r>
            <a:r>
              <a:rPr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Hernan </a:t>
            </a:r>
            <a:endParaRPr lang="en-US" sz="8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Circuito</vt:lpstr>
      <vt:lpstr>Diagnóstico de Infraestructura de hardware y red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 Infraestructura de hardware y red </dc:title>
  <dc:creator>Yhoel Manuel</dc:creator>
  <cp:lastModifiedBy>Yhoel Manuel</cp:lastModifiedBy>
  <cp:revision>1</cp:revision>
  <dcterms:created xsi:type="dcterms:W3CDTF">2025-07-03T00:17:49Z</dcterms:created>
  <dcterms:modified xsi:type="dcterms:W3CDTF">2025-07-03T22:25:57Z</dcterms:modified>
</cp:coreProperties>
</file>