
<file path=[Content_Types].xml><?xml version="1.0" encoding="utf-8"?>
<Types xmlns="http://schemas.openxmlformats.org/package/2006/content-types">
  <Default Extension="rels" ContentType="application/vnd.openxmlformats-package.relationships+xml"/>
  <Default Extension="png" ContentType="image/png"/>
  <Default Extension="jpeg" ContentType="image/jpeg"/>
  <Default Extension="xml" ContentType="application/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3.xml" ContentType="application/vnd.openxmlformats-officedocument.presentationml.notesSlide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16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5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3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8.xml" ContentType="application/vnd.openxmlformats-officedocument.presentationml.slideLayout+xml"/>
  <Override PartName="/docProps/app.xml" ContentType="application/vnd.openxmlformats-officedocument.extended-properties+xml"/>
  <Override PartName="/ppt/slideLayouts/slideLayout7.xml" ContentType="application/vnd.openxmlformats-officedocument.presentationml.slideLayout+xml"/>
  <Override PartName="/ppt/slideLayouts/slideLayout15.xml" ContentType="application/vnd.openxmlformats-officedocument.presentationml.slideLayout+xml"/>
  <Override PartName="/ppt/notesSlides/notesSlide6.xml" ContentType="application/vnd.openxmlformats-officedocument.presentationml.notesSlide+xml"/>
  <Override PartName="/ppt/theme/theme1.xml" ContentType="application/vnd.openxmlformats-officedocument.theme+xml"/>
  <Override PartName="/ppt/slideLayouts/slideLayout1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2.xml" ContentType="application/vnd.openxmlformats-officedocument.presentationml.slideLayout+xml"/>
  <Override PartName="/ppt/notesSlides/notesSlide2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4.xml" ContentType="application/vnd.openxmlformats-officedocument.presentationml.notesSlide+xml"/>
  <Override PartName="/ppt/slideLayouts/slideLayout1.xml" ContentType="application/vnd.openxmlformats-officedocument.presentationml.slideLayout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6" r:id="rId3"/>
    <p:sldId id="257" r:id="rId4"/>
    <p:sldId id="258" r:id="rId5"/>
    <p:sldId id="260" r:id="rId6"/>
    <p:sldId id="259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120" y="120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8.xml"/><Relationship Id="rId11" Type="http://schemas.openxmlformats.org/officeDocument/2006/relationships/tableStyles" Target="tableStyles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3" name="Marcador de posición de fecha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/>
          <a:p>
            <a:r>
              <a:rPr lang="en-US" smtClean="0"/>
              <a:t>*</a:t>
            </a:r>
            <a:endParaRPr lang="en-US"/>
          </a:p>
        </p:txBody>
      </p:sp>
      <p:sp>
        <p:nvSpPr>
          <p:cNvPr id="4" name="Marcador de posición de imagen de diapositiva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  <a:p>
            <a:endParaRPr lang="en-US"/>
          </a:p>
        </p:txBody>
      </p:sp>
      <p:sp>
        <p:nvSpPr>
          <p:cNvPr id="5" name="Marcador de posición de notas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altLang="en-US"/>
              <a:t>Haga clic para editar los estilos de texto maestro</a:t>
            </a:r>
            <a:endParaRPr lang="en-US"/>
          </a:p>
          <a:p>
            <a:pPr lvl="1"/>
            <a:r>
              <a:rPr lang="es-ES" altLang="en-US"/>
              <a:t>Segundo nivel</a:t>
            </a:r>
            <a:endParaRPr lang="en-US"/>
          </a:p>
          <a:p>
            <a:pPr lvl="2"/>
            <a:r>
              <a:rPr lang="es-ES" altLang="en-US"/>
              <a:t>Tercer nivel</a:t>
            </a:r>
            <a:endParaRPr lang="en-US"/>
          </a:p>
          <a:p>
            <a:pPr lvl="3"/>
            <a:r>
              <a:rPr lang="es-ES" altLang="en-US"/>
              <a:t>Cuarto nivel</a:t>
            </a:r>
            <a:endParaRPr lang="en-US"/>
          </a:p>
          <a:p>
            <a:pPr lvl="4"/>
            <a:r>
              <a:rPr lang="es-ES" altLang="en-US"/>
              <a:t>Quinto nivel</a:t>
            </a:r>
            <a:endParaRPr lang="en-US"/>
          </a:p>
        </p:txBody>
      </p:sp>
      <p:sp>
        <p:nvSpPr>
          <p:cNvPr id="6" name="Marcador de posición de pie de página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  <a:p>
            <a:endParaRPr lang="en-US"/>
          </a:p>
        </p:txBody>
      </p:sp>
      <p:sp>
        <p:nvSpPr>
          <p:cNvPr id="7" name="Marcador de posición de número de diapositiva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/>
          <a:p>
            <a:r>
              <a:rPr lang="en-US" smtClean="0"/>
              <a:t>#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sldNum="0"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939DC80-952D-4809-9BEC-49E1A528C0D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A642B67-B787-460E-9EF3-8F1F88238D6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A935B2-6630-4B8F-98BD-CBE7DEFFD0B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D5ED415-222E-4E42-BA77-0A63751E2293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204ED38-F5CD-4411-B192-B3C1849EBB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C6B19289-5244-48F1-93C9-9EFF8937D5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28022BF5-B017-4A1B-86BC-26F1C705ABE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imagen de diapositiva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/>
        </p:txBody>
      </p:sp>
      <p:sp>
        <p:nvSpPr>
          <p:cNvPr id="3" name="Marcador de posición de texto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Marcador de posición de número de diapositiva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716E01CD-478A-49E8-ABFE-489A0AC82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rect l="l" t="t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rect l="l" t="t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rect l="l" t="t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rect l="l" t="t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rect l="l" t="t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rect l="l" t="t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rect l="l" t="t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rect l="l" t="t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rect l="l" t="t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rect l="l" t="t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rect l="l" t="t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rect l="l" t="t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rect l="l" t="t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rect l="l" t="t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rect l="l" t="t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rect l="l" t="t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rect l="l" t="t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rect l="l" t="t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rect l="l" t="t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rect l="l" t="t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rect l="l" t="t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rect l="l" t="t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rect l="l" t="t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rect l="l" t="t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rect l="l" t="t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rect l="l" t="t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rect l="l" t="t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rect l="l" t="t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rect l="l" t="t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rect l="l" t="t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/>
            <a:lstStyle/>
            <a:p/>
          </p:txBody>
        </p:sp>
      </p:grp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  <p:hf dt="0" sldNum="0" hdr="0" ft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 noEditPoints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 noEditPoints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 noEditPoints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 noEditPoints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 noEditPoints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 noEditPoints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 noEditPoints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 noEditPoints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 noEditPoints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 noEditPoints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 noEditPoints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 noEditPoints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3" name="Footer Placeholder 2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 noEditPoints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hf dt="0" sldNum="0" hdr="0" ftr="0"/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Relationship Id="rId19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">
            <a:alphaModFix amt="30000"/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rect l="l" t="t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rect l="l" t="t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rect l="l" t="t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rect l="l" t="t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rect l="l" t="t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</a:ln>
            </p:spPr>
            <p:txBody>
              <a:bodyPr/>
              <a:lstStyle/>
              <a:p/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rect l="l" t="t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rect l="l" t="t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rect l="l" t="t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rect l="l" t="t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rect l="l" t="t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rect l="l" t="t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rect l="l" t="t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rect l="l" t="t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rect l="l" t="t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rect l="l" t="t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rect l="l" t="t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rect l="l" t="t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rect l="l" t="t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rect l="l" t="t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rect l="l" t="t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rect l="l" t="t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rect l="l" t="t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</p:spPr>
            <p:txBody>
              <a:bodyPr/>
              <a:lstStyle/>
              <a:p/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/>
              <a:lstStyle/>
              <a:p/>
            </p:txBody>
          </p:sp>
        </p:grpSp>
      </p:grpSp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t>7/9/2025</a:t>
            </a:fld>
            <a:endParaRPr lang="en-US" dirty="0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itchFamily="34" charset="0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itchFamily="34" charset="0" panose="020B0604020202020204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4.jpeg"/><Relationship Id="rId3" Type="http://schemas.openxmlformats.org/officeDocument/2006/relationships/image" Target="../media/image5.jpeg"/><Relationship Id="rId4" Type="http://schemas.openxmlformats.org/officeDocument/2006/relationships/hyperlink" Target="https://mkuserx.github.io/projects-education/diagnostico-de-ifraestructura-so" TargetMode="External"/><Relationship Id="rId5" Type="http://schemas.openxmlformats.org/officeDocument/2006/relationships/slideLayout" Target="../slideLayouts/slideLayout2.xml"/><Relationship Id="rId6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ctrTitle"/>
          </p:nvPr>
        </p:nvSpPr>
        <p:spPr>
          <a:xfrm>
            <a:off x="1209266" y="671221"/>
            <a:ext cx="9908936" cy="2387600"/>
          </a:xfrm>
        </p:spPr>
        <p:txBody>
          <a:bodyPr/>
          <a:lstStyle/>
          <a:p>
            <a:pPr algn="ctr"/>
            <a:r>
              <a:rPr lang="es-US" b="1" dirty="0"/>
              <a:t>Diagnóstico de Infraestructura de hardware y red </a:t>
            </a:r>
          </a:p>
        </p:txBody>
      </p:sp>
      <p:sp>
        <p:nvSpPr>
          <p:cNvPr id="3" name="Subtítulo 2"/>
          <p:cNvSpPr>
            <a:spLocks noGrp="1" noEditPoints="1"/>
          </p:cNvSpPr>
          <p:nvPr>
            <p:ph type="subTitle" idx="1"/>
          </p:nvPr>
        </p:nvSpPr>
        <p:spPr>
          <a:xfrm>
            <a:off x="1700214" y="2974155"/>
            <a:ext cx="8791575" cy="1655762"/>
          </a:xfrm>
        </p:spPr>
        <p:txBody>
          <a:bodyPr/>
          <a:lstStyle/>
          <a:p>
            <a:pPr algn="ctr"/>
            <a:r>
              <a:rPr lang="es-US" b="1"/>
              <a:t>Presentado por:</a:t>
            </a:r>
          </a:p>
          <a:p>
            <a:pPr algn="ctr"/>
            <a:r>
              <a:rPr lang="es-US" b="1"/>
              <a:t>Alex Hernan Choque Afaraya </a:t>
            </a:r>
          </a:p>
          <a:p>
            <a:pPr algn="ctr"/>
            <a:r>
              <a:rPr lang="es-US" b="1"/>
              <a:t>Ronald Yoel Yanapa Cueva </a:t>
            </a:r>
          </a:p>
          <a:p>
            <a:pPr algn="ctr"/>
            <a:r>
              <a:rPr lang="es-US" b="1"/>
              <a:t>Midward Elvis Cacata Jarecca </a:t>
            </a:r>
          </a:p>
          <a:p>
            <a:endParaRPr lang="es-US"/>
          </a:p>
        </p:txBody>
      </p:sp>
      <p:sp>
        <p:nvSpPr>
          <p:cNvPr id="4" name="CuadroTexto 3"/>
          <p:cNvSpPr txBox="1"/>
          <p:nvPr/>
        </p:nvSpPr>
        <p:spPr>
          <a:xfrm>
            <a:off x="1755928" y="400883"/>
            <a:ext cx="8680144" cy="371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US" b="1" dirty="0">
                <a:solidFill>
                  <a:srgbClr val="FFFF00"/>
                </a:solidFill>
              </a:rPr>
              <a:t>INSTITUTO DE EDUCACIÓN SUPERIOR TECNOLÓGICO PÚBLICO DE ILAVE </a:t>
            </a:r>
            <a:endParaRPr lang="es-US" b="1" dirty="0"/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9797521" y="-205053"/>
            <a:ext cx="1654912" cy="2179640"/>
          </a:xfrm>
          <a:prstGeom prst="rect">
            <a:avLst/>
          </a:prstGeom>
        </p:spPr>
      </p:pic>
      <p:sp>
        <p:nvSpPr>
          <p:cNvPr id="10" name="Cuadro de texto 9"/>
          <p:cNvSpPr txBox="1"/>
          <p:nvPr/>
        </p:nvSpPr>
        <p:spPr>
          <a:xfrm>
            <a:off x="702312" y="5740400"/>
            <a:ext cx="11269980" cy="37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CURSO: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Sistemas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Operativos. 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     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Docente: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ING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Wiliam Santiago Palacios Charaja. 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        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Fecha:</a:t>
            </a:r>
            <a:r>
              <a:rPr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en-US" b="1">
                <a:solidFill>
                  <a:schemeClr val="tx1">
                    <a:lumMod val="75000"/>
                  </a:schemeClr>
                </a:solidFill>
                <a:latin typeface="Verdana" charset="0"/>
                <a:ea typeface="Verdana" charset="0"/>
                <a:cs typeface="Verdana" charset="0"/>
              </a:rPr>
              <a:t>02/07/2025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INTRODUCCIÓN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En</a:t>
            </a:r>
            <a:r>
              <a:t> </a:t>
            </a:r>
            <a:r>
              <a:rPr lang="es-US"/>
              <a:t>la</a:t>
            </a:r>
            <a:r>
              <a:t> </a:t>
            </a:r>
            <a:r>
              <a:rPr lang="es-US"/>
              <a:t>actualidad muchas computadoras pueden</a:t>
            </a:r>
            <a:r>
              <a:t> </a:t>
            </a:r>
            <a:r>
              <a:rPr lang="es-US"/>
              <a:t>presentar fallas</a:t>
            </a:r>
            <a:r>
              <a:t> </a:t>
            </a:r>
            <a:r>
              <a:rPr lang="es-US"/>
              <a:t>internas</a:t>
            </a:r>
            <a:r>
              <a:t> </a:t>
            </a:r>
            <a:r>
              <a:rPr lang="es-US"/>
              <a:t>en</a:t>
            </a:r>
            <a:r>
              <a:t> </a:t>
            </a:r>
            <a:r>
              <a:rPr lang="es-US"/>
              <a:t>Hardware como</a:t>
            </a:r>
            <a:r>
              <a:t> </a:t>
            </a:r>
            <a:r>
              <a:rPr lang="es-US"/>
              <a:t>en</a:t>
            </a:r>
            <a:r>
              <a:t> </a:t>
            </a:r>
            <a:r>
              <a:rPr lang="es-US"/>
              <a:t>Software,</a:t>
            </a:r>
            <a:r>
              <a:t> </a:t>
            </a:r>
            <a:r>
              <a:rPr lang="es-US"/>
              <a:t>por</a:t>
            </a:r>
            <a:r>
              <a:t> </a:t>
            </a:r>
            <a:r>
              <a:rPr lang="es-US"/>
              <a:t>eso</a:t>
            </a:r>
            <a:r>
              <a:t> </a:t>
            </a:r>
            <a:r>
              <a:rPr lang="es-US"/>
              <a:t>a</a:t>
            </a:r>
            <a:r>
              <a:t> </a:t>
            </a:r>
            <a:r>
              <a:rPr lang="es-US"/>
              <a:t>continuación te</a:t>
            </a:r>
            <a:r>
              <a:t> </a:t>
            </a:r>
            <a:r>
              <a:rPr lang="es-US"/>
              <a:t>presentamos unas</a:t>
            </a:r>
            <a:r>
              <a:t> </a:t>
            </a:r>
            <a:r>
              <a:rPr lang="es-US"/>
              <a:t>herramientas </a:t>
            </a:r>
            <a:r>
              <a:t> </a:t>
            </a:r>
            <a:r>
              <a:rPr lang="es-US"/>
              <a:t>que se</a:t>
            </a:r>
            <a:r>
              <a:t> </a:t>
            </a:r>
            <a:r>
              <a:rPr lang="es-US"/>
              <a:t>pueden</a:t>
            </a:r>
            <a:r>
              <a:t> </a:t>
            </a:r>
            <a:r>
              <a:rPr lang="es-US"/>
              <a:t>utilizar para</a:t>
            </a:r>
            <a:r>
              <a:t> </a:t>
            </a:r>
            <a:r>
              <a:rPr lang="es-US"/>
              <a:t>hacer el</a:t>
            </a:r>
            <a:r>
              <a:t> </a:t>
            </a:r>
            <a:r>
              <a:rPr lang="es-US"/>
              <a:t>análisis , seguimiento o</a:t>
            </a:r>
            <a:r>
              <a:t> </a:t>
            </a:r>
            <a:r>
              <a:rPr lang="es-US"/>
              <a:t>incluso predicciones de</a:t>
            </a:r>
            <a:r>
              <a:t> </a:t>
            </a:r>
            <a:r>
              <a:rPr lang="es-US"/>
              <a:t>fallos</a:t>
            </a:r>
            <a:r>
              <a:t> </a:t>
            </a:r>
            <a:r>
              <a:rPr lang="es-US"/>
              <a:t>que</a:t>
            </a:r>
            <a:r>
              <a:t> </a:t>
            </a:r>
            <a:r>
              <a:rPr lang="es-US"/>
              <a:t>se</a:t>
            </a:r>
            <a:r>
              <a:t> </a:t>
            </a:r>
            <a:r>
              <a:rPr lang="es-US"/>
              <a:t>pueden presentar más adelante.</a:t>
            </a:r>
            <a:r>
              <a:t> </a:t>
            </a:r>
            <a:r>
              <a:rPr lang="es-US"/>
              <a:t>Estas herramientas</a:t>
            </a:r>
            <a:r>
              <a:t> </a:t>
            </a:r>
            <a:r>
              <a:rPr lang="es-US"/>
              <a:t>para</a:t>
            </a:r>
            <a:r>
              <a:t> </a:t>
            </a:r>
            <a:r>
              <a:rPr lang="es-US"/>
              <a:t>hacer el</a:t>
            </a:r>
            <a:r>
              <a:t> </a:t>
            </a:r>
            <a:r>
              <a:rPr lang="es-US"/>
              <a:t>análisis son</a:t>
            </a:r>
            <a:r>
              <a:t> </a:t>
            </a:r>
            <a:r>
              <a:rPr lang="es-US"/>
              <a:t>llamados</a:t>
            </a:r>
            <a:r>
              <a:t> </a:t>
            </a:r>
            <a:r>
              <a:rPr lang="es-US"/>
              <a:t>o</a:t>
            </a:r>
            <a:r>
              <a:t> </a:t>
            </a:r>
            <a:r>
              <a:rPr lang="es-US"/>
              <a:t>conocidos como</a:t>
            </a:r>
            <a:r>
              <a:t> </a:t>
            </a:r>
            <a:r>
              <a:rPr lang="es-US" b="1"/>
              <a:t>HERRAMIENTAS DE</a:t>
            </a:r>
            <a:r>
              <a:rPr b="1"/>
              <a:t> </a:t>
            </a:r>
            <a:r>
              <a:rPr lang="es-US" b="1"/>
              <a:t>DIAGNÓSTICO</a:t>
            </a:r>
            <a:r>
              <a:rPr lang="es-US" b="0"/>
              <a:t>,</a:t>
            </a:r>
            <a:r>
              <a:rPr b="0"/>
              <a:t> </a:t>
            </a:r>
            <a:r>
              <a:rPr lang="es-US" b="0"/>
              <a:t>de</a:t>
            </a:r>
            <a:r>
              <a:rPr b="0"/>
              <a:t> </a:t>
            </a:r>
            <a:r>
              <a:rPr lang="es-US" b="0"/>
              <a:t>lo</a:t>
            </a:r>
            <a:r>
              <a:rPr b="0"/>
              <a:t> </a:t>
            </a:r>
            <a:r>
              <a:rPr lang="es-US" b="0"/>
              <a:t>cual se hablará más adelante.</a:t>
            </a:r>
            <a:endParaRPr b="1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OBJETIVOS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 b="1"/>
              <a:t>-</a:t>
            </a:r>
            <a:r>
              <a:rPr b="1"/>
              <a:t> </a:t>
            </a:r>
            <a:r>
              <a:rPr lang="es-US" b="1"/>
              <a:t>OBJETIVO GENERAL:</a:t>
            </a:r>
            <a:r>
              <a:rPr b="1"/>
              <a:t> </a:t>
            </a:r>
            <a:r>
              <a:rPr lang="es-US"/>
              <a:t>Realizar el</a:t>
            </a:r>
            <a:r>
              <a:t> </a:t>
            </a:r>
            <a:r>
              <a:rPr lang="es-US"/>
              <a:t>seguimiento del</a:t>
            </a:r>
            <a:r>
              <a:t> </a:t>
            </a:r>
            <a:r>
              <a:rPr lang="es-US"/>
              <a:t>hardware/software en</a:t>
            </a:r>
            <a:r>
              <a:t> </a:t>
            </a:r>
            <a:r>
              <a:rPr lang="es-US"/>
              <a:t>el</a:t>
            </a:r>
            <a:r>
              <a:t> </a:t>
            </a:r>
            <a:r>
              <a:rPr lang="es-US"/>
              <a:t>sistema</a:t>
            </a:r>
            <a:r>
              <a:t> </a:t>
            </a:r>
            <a:r>
              <a:rPr lang="es-US"/>
              <a:t>utilizando una</a:t>
            </a:r>
            <a:r>
              <a:t> </a:t>
            </a:r>
            <a:r>
              <a:rPr lang="es-US"/>
              <a:t>determinada herramienta de</a:t>
            </a:r>
            <a:r>
              <a:t> </a:t>
            </a:r>
            <a:r>
              <a:rPr lang="es-US"/>
              <a:t>diagnóstico.</a:t>
            </a:r>
          </a:p>
          <a:p>
            <a:pPr marL="0" indent="0">
              <a:buNone/>
            </a:pPr>
            <a:r>
              <a:rPr lang="es-US"/>
              <a:t>-</a:t>
            </a:r>
            <a:r>
              <a:t> </a:t>
            </a:r>
            <a:r>
              <a:rPr lang="es-US" b="1"/>
              <a:t>OBJETIVOS ESPECÍFICOS :</a:t>
            </a:r>
            <a:endParaRPr lang="es-US" b="0"/>
          </a:p>
          <a:p>
            <a:pPr>
              <a:buFont typeface="Wingdings" charset="0"/>
              <a:buChar char="v"/>
            </a:pPr>
            <a:r>
              <a:rPr lang="es-US" b="0"/>
              <a:t>Rastrear y</a:t>
            </a:r>
            <a:r>
              <a:rPr b="0"/>
              <a:t> </a:t>
            </a:r>
            <a:r>
              <a:rPr lang="es-US" b="0"/>
              <a:t>analizar</a:t>
            </a:r>
            <a:r>
              <a:rPr b="0"/>
              <a:t> </a:t>
            </a:r>
            <a:r>
              <a:rPr lang="es-US" b="0"/>
              <a:t>temperaturas en</a:t>
            </a:r>
            <a:r>
              <a:rPr b="0"/>
              <a:t> </a:t>
            </a:r>
            <a:r>
              <a:rPr lang="es-US" b="0"/>
              <a:t>ciertos</a:t>
            </a:r>
            <a:r>
              <a:rPr b="0"/>
              <a:t> </a:t>
            </a:r>
            <a:r>
              <a:rPr lang="es-US" b="0"/>
              <a:t>componentes .</a:t>
            </a:r>
          </a:p>
          <a:p>
            <a:pPr>
              <a:buFont typeface="Wingdings" charset="0"/>
              <a:buChar char="v"/>
            </a:pPr>
            <a:r>
              <a:rPr lang="es-US" b="0"/>
              <a:t>Ver</a:t>
            </a:r>
            <a:r>
              <a:rPr b="0"/>
              <a:t> </a:t>
            </a:r>
            <a:r>
              <a:rPr lang="es-US" b="0"/>
              <a:t>el</a:t>
            </a:r>
            <a:r>
              <a:rPr b="0"/>
              <a:t> </a:t>
            </a:r>
            <a:r>
              <a:rPr lang="es-US" b="0"/>
              <a:t>estado de</a:t>
            </a:r>
            <a:r>
              <a:rPr b="0"/>
              <a:t> </a:t>
            </a:r>
            <a:r>
              <a:rPr lang="es-US" b="0"/>
              <a:t>la</a:t>
            </a:r>
            <a:r>
              <a:rPr b="0"/>
              <a:t> </a:t>
            </a:r>
            <a:r>
              <a:rPr lang="es-US" b="0"/>
              <a:t>memoria.</a:t>
            </a:r>
          </a:p>
          <a:p>
            <a:pPr>
              <a:buFont typeface="Wingdings" charset="0"/>
              <a:buChar char="v"/>
            </a:pPr>
            <a:r>
              <a:rPr lang="es-US" b="0"/>
              <a:t>Ver</a:t>
            </a:r>
            <a:r>
              <a:rPr b="0"/>
              <a:t> </a:t>
            </a:r>
            <a:r>
              <a:rPr lang="es-US" b="0"/>
              <a:t>el</a:t>
            </a:r>
            <a:r>
              <a:rPr b="0"/>
              <a:t> </a:t>
            </a:r>
            <a:r>
              <a:rPr lang="es-US" b="0"/>
              <a:t>estado del CPU,</a:t>
            </a:r>
            <a:r>
              <a:rPr b="0"/>
              <a:t> </a:t>
            </a:r>
            <a:r>
              <a:rPr lang="es-US" b="0"/>
              <a:t>etc.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de dos esquinas redondeadas en diagonal 4"/>
          <p:cNvSpPr/>
          <p:nvPr/>
        </p:nvSpPr>
        <p:spPr>
          <a:xfrm>
            <a:off x="1811867" y="1337733"/>
            <a:ext cx="8568267" cy="4182534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0" lang="en-US" sz="3200" b="1" i="0" u="none" strike="noStrike" kern="1200" cap="none" spc="0" baseline="0">
                <a:ln w="0"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Tw Cen MT" panose="020B0602020104020603"/>
              </a:rPr>
              <a:t>METODOLOGÍA </a:t>
            </a:r>
          </a:p>
          <a:p>
            <a:pPr algn="ctr"/>
            <a:endParaRPr kumimoji="0" lang="en-US" sz="3200" b="1" i="0" u="none" strike="noStrike" kern="1200" cap="none" spc="0" baseline="0">
              <a:ln w="0"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Tw Cen MT" panose="020B0602020104020603"/>
            </a:endParaRPr>
          </a:p>
          <a:p>
            <a:pPr algn="ctr"/>
            <a:r>
              <a:rPr lang="en-US"/>
              <a:t>Este trabajo se ha realizado lu haber hecho una investigación </a:t>
            </a:r>
          </a:p>
          <a:p>
            <a:pPr algn="ctr"/>
            <a:r>
              <a:rPr lang="en-US"/>
              <a:t>en internet desde fuentes confiables,</a:t>
            </a:r>
          </a:p>
          <a:p>
            <a:pPr algn="ctr"/>
            <a:r>
              <a:rPr lang="en-US"/>
              <a:t>Académicas y oficiales.</a:t>
            </a:r>
          </a:p>
          <a:p>
            <a:pPr algn="ctr"/>
            <a:r>
              <a:rPr lang="en-US"/>
              <a:t>También se hicieron simulaciones sobre su funcionamiento.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COMPARACIÓN BREVE ENTRE</a:t>
            </a:r>
            <a:r>
              <a:rPr b="1"/>
              <a:t> </a:t>
            </a:r>
            <a:r>
              <a:rPr lang="es-US" b="1"/>
              <a:t>DOS</a:t>
            </a:r>
            <a:r>
              <a:rPr b="1"/>
              <a:t> </a:t>
            </a:r>
            <a:r>
              <a:rPr lang="es-US" b="1"/>
              <a:t>HERRAMIENTAs</a:t>
            </a:r>
            <a:r>
              <a:rPr b="1"/>
              <a:t> </a:t>
            </a:r>
            <a:r>
              <a:rPr lang="es-US" b="1"/>
              <a:t>DE</a:t>
            </a:r>
            <a:r>
              <a:rPr b="1"/>
              <a:t> </a:t>
            </a:r>
            <a:r>
              <a:rPr lang="es-US" b="1"/>
              <a:t>DIAGNÓSTICO (INCLUYENDO HWMONITOR )</a:t>
            </a:r>
            <a:endParaRPr b="1"/>
          </a:p>
        </p:txBody>
      </p:sp>
      <p:graphicFrame>
        <p:nvGraphicFramePr>
          <p:cNvPr id="4" name="Tabla 3"/>
          <p:cNvGraphicFramePr>
            <a:graphicFrameLocks noGrp="1"/>
          </p:cNvGraphicFramePr>
          <p:nvPr/>
        </p:nvGraphicFramePr>
        <p:xfrm>
          <a:off x="1075268" y="2232554"/>
          <a:ext cx="8890000" cy="43513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22497"/>
                <a:gridCol w="2222497"/>
                <a:gridCol w="2222497"/>
                <a:gridCol w="2222509"/>
              </a:tblGrid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CARACTERÍSTICAS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HWMonitor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Speccy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AIDA64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TIPO</a:t>
                      </a:r>
                      <a:r>
                        <a:t> </a:t>
                      </a:r>
                      <a:r>
                        <a:rPr lang="en-US"/>
                        <a:t>DE</a:t>
                      </a:r>
                      <a:r>
                        <a:t> </a:t>
                      </a:r>
                      <a:r>
                        <a:rPr lang="en-US"/>
                        <a:t>HERRAMIENTA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Monitoreo de</a:t>
                      </a:r>
                      <a:r>
                        <a:t> </a:t>
                      </a:r>
                      <a:r>
                        <a:rPr lang="en-US"/>
                        <a:t>sensores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Información del</a:t>
                      </a:r>
                      <a:r>
                        <a:t> </a:t>
                      </a:r>
                      <a:r>
                        <a:rPr lang="en-US"/>
                        <a:t>sistema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Hace</a:t>
                      </a:r>
                      <a:r>
                        <a:t> </a:t>
                      </a:r>
                      <a:r>
                        <a:rPr lang="en-US"/>
                        <a:t>análisis completo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TEMPERATURAS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Muy</a:t>
                      </a:r>
                      <a:r>
                        <a:t> </a:t>
                      </a:r>
                      <a:r>
                        <a:rPr lang="en-US"/>
                        <a:t>detallado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Básicos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detallado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VOLTAJES Y FANS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PRUEBAS DE ESTRÉS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Si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FACILIDAD DE</a:t>
                      </a:r>
                      <a:r>
                        <a:t> </a:t>
                      </a:r>
                      <a:r>
                        <a:rPr lang="en-US"/>
                        <a:t>USO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Intermedio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amigable</a:t>
                      </a:r>
                      <a:r>
                        <a:t> </a:t>
                      </a:r>
                      <a:r>
                        <a:rPr lang="en-US"/>
                        <a:t>y</a:t>
                      </a:r>
                      <a:r>
                        <a:t> </a:t>
                      </a:r>
                      <a:r>
                        <a:rPr lang="es-US"/>
                        <a:t>muy</a:t>
                      </a:r>
                      <a:r>
                        <a:t> </a:t>
                      </a:r>
                      <a:r>
                        <a:rPr lang="en-US"/>
                        <a:t>fácil de</a:t>
                      </a:r>
                      <a:r>
                        <a:t> </a:t>
                      </a:r>
                      <a:r>
                        <a:rPr lang="en-US"/>
                        <a:t>usar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complicado </a:t>
                      </a:r>
                    </a:p>
                  </a:txBody>
                  <a:tcPr/>
                </a:tc>
              </a:tr>
              <a:tr h="597020">
                <a:tc>
                  <a:txBody>
                    <a:bodyPr/>
                    <a:lstStyle/>
                    <a:p>
                      <a:r>
                        <a:rPr lang="en-US"/>
                        <a:t>PRECIO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gratis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gratis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Es</a:t>
                      </a:r>
                      <a:r>
                        <a:t> </a:t>
                      </a:r>
                      <a:r>
                        <a:rPr lang="en-US"/>
                        <a:t>de</a:t>
                      </a:r>
                      <a:r>
                        <a:t> </a:t>
                      </a:r>
                      <a:r>
                        <a:rPr lang="en-US"/>
                        <a:t>paga</a:t>
                      </a:r>
                      <a:r>
                        <a:t> 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ImageneN</a:t>
            </a:r>
            <a:r>
              <a:rPr b="1"/>
              <a:t> </a:t>
            </a:r>
            <a:r>
              <a:rPr lang="es-US" b="1"/>
              <a:t>previa de</a:t>
            </a:r>
            <a:r>
              <a:rPr b="1"/>
              <a:t> </a:t>
            </a:r>
            <a:r>
              <a:rPr lang="es-US" b="1"/>
              <a:t>HWMonitor </a:t>
            </a:r>
            <a:endParaRPr b="1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1141413" y="1814945"/>
            <a:ext cx="4080933" cy="4822921"/>
          </a:xfrm>
          <a:prstGeom prst="rect">
            <a:avLst/>
          </a:prstGeom>
        </p:spPr>
      </p:pic>
      <p:sp>
        <p:nvSpPr>
          <p:cNvPr id="5" name="Cuadro de texto 4"/>
          <p:cNvSpPr txBox="1"/>
          <p:nvPr/>
        </p:nvSpPr>
        <p:spPr>
          <a:xfrm>
            <a:off x="5401734" y="1814945"/>
            <a:ext cx="5821680" cy="64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En</a:t>
            </a:r>
            <a:r>
              <a:t> </a:t>
            </a:r>
            <a:r>
              <a:rPr lang="en-US"/>
              <a:t>esta</a:t>
            </a:r>
            <a:r>
              <a:t> </a:t>
            </a:r>
            <a:r>
              <a:rPr lang="en-US"/>
              <a:t>imagen se</a:t>
            </a:r>
            <a:r>
              <a:t> </a:t>
            </a:r>
            <a:r>
              <a:rPr lang="en-US"/>
              <a:t>muestra una</a:t>
            </a:r>
            <a:r>
              <a:t> </a:t>
            </a:r>
            <a:r>
              <a:rPr lang="en-US"/>
              <a:t>captura de</a:t>
            </a:r>
            <a:r>
              <a:t> </a:t>
            </a:r>
            <a:r>
              <a:rPr lang="en-US"/>
              <a:t>pantalla </a:t>
            </a:r>
          </a:p>
          <a:p>
            <a:r>
              <a:rPr lang="en-US"/>
              <a:t>De</a:t>
            </a:r>
            <a:r>
              <a:t> </a:t>
            </a:r>
            <a:r>
              <a:rPr lang="en-US"/>
              <a:t>como</a:t>
            </a:r>
            <a:r>
              <a:t> </a:t>
            </a:r>
            <a:r>
              <a:rPr lang="en-US"/>
              <a:t>la</a:t>
            </a:r>
            <a:r>
              <a:t> </a:t>
            </a:r>
            <a:r>
              <a:rPr lang="en-US"/>
              <a:t>herramienta HWMonitor hace</a:t>
            </a:r>
            <a:r>
              <a:t> </a:t>
            </a:r>
            <a:r>
              <a:rPr lang="en-US"/>
              <a:t>el</a:t>
            </a:r>
            <a:r>
              <a:t> </a:t>
            </a:r>
            <a:r>
              <a:rPr lang="en-US"/>
              <a:t>diagnóstico 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6096000" y="3429000"/>
            <a:ext cx="0" cy="0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6897105" y="2810937"/>
            <a:ext cx="2830937" cy="2830937"/>
          </a:xfrm>
          <a:prstGeom prst="rect">
            <a:avLst/>
          </a:prstGeom>
        </p:spPr>
      </p:pic>
      <p:sp>
        <p:nvSpPr>
          <p:cNvPr id="8" name="Cuadro de texto 7">
            <a:hlinkClick r:id="rId4"/>
          </p:cNvPr>
          <p:cNvSpPr txBox="1"/>
          <p:nvPr/>
        </p:nvSpPr>
        <p:spPr>
          <a:xfrm>
            <a:off x="2982423" y="6486657"/>
            <a:ext cx="8158480" cy="371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https://mkuserx.github.io/projects-education/diagnostico-de-ifraestructura-so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es-US" b="1"/>
              <a:t>Conclusión</a:t>
            </a:r>
            <a:r>
              <a:rPr lang="es-US"/>
              <a:t> </a:t>
            </a:r>
          </a:p>
        </p:txBody>
      </p:sp>
      <p:sp>
        <p:nvSpPr>
          <p:cNvPr id="3" name="Marcador de posición de contenido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US"/>
              <a:t>Realizar</a:t>
            </a:r>
            <a:r>
              <a:t> </a:t>
            </a:r>
            <a:r>
              <a:rPr lang="es-US"/>
              <a:t>el</a:t>
            </a:r>
            <a:r>
              <a:t> </a:t>
            </a:r>
            <a:r>
              <a:rPr lang="es-US"/>
              <a:t>monitoreo de</a:t>
            </a:r>
            <a:r>
              <a:t> </a:t>
            </a:r>
            <a:r>
              <a:rPr lang="es-US"/>
              <a:t>nuestro equipo y</a:t>
            </a:r>
            <a:r>
              <a:t> </a:t>
            </a:r>
            <a:r>
              <a:rPr lang="es-US"/>
              <a:t>red</a:t>
            </a:r>
            <a:r>
              <a:t> </a:t>
            </a:r>
            <a:r>
              <a:rPr lang="es-US"/>
              <a:t>es</a:t>
            </a:r>
            <a:r>
              <a:t> </a:t>
            </a:r>
            <a:r>
              <a:rPr lang="es-US"/>
              <a:t>importante para asegurar su</a:t>
            </a:r>
            <a:r>
              <a:t> </a:t>
            </a:r>
            <a:r>
              <a:rPr lang="es-US"/>
              <a:t>funcionamiento y</a:t>
            </a:r>
            <a:r>
              <a:t> </a:t>
            </a:r>
            <a:r>
              <a:rPr lang="es-US"/>
              <a:t>así no</a:t>
            </a:r>
            <a:r>
              <a:t> </a:t>
            </a:r>
            <a:r>
              <a:rPr lang="es-US"/>
              <a:t>tener</a:t>
            </a:r>
            <a:r>
              <a:t> </a:t>
            </a:r>
            <a:r>
              <a:rPr lang="es-US"/>
              <a:t>inconvenientes más adelante.</a:t>
            </a:r>
          </a:p>
          <a:p>
            <a:pPr marL="0" indent="0">
              <a:buNone/>
            </a:pPr>
            <a:r>
              <a:rPr lang="es-US"/>
              <a:t>Utilizar herramientas como</a:t>
            </a:r>
            <a:r>
              <a:t> </a:t>
            </a:r>
            <a:r>
              <a:rPr lang="es-US"/>
              <a:t>HWMonitor</a:t>
            </a:r>
            <a:r>
              <a:t> </a:t>
            </a:r>
            <a:r>
              <a:rPr lang="es-US"/>
              <a:t>pueden</a:t>
            </a:r>
            <a:r>
              <a:t> </a:t>
            </a:r>
            <a:r>
              <a:rPr lang="es-US"/>
              <a:t>ser</a:t>
            </a:r>
            <a:r>
              <a:t> </a:t>
            </a:r>
            <a:r>
              <a:rPr lang="es-US"/>
              <a:t>buena opción para realizar el diagnóstico.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 de texto 3"/>
          <p:cNvSpPr txBox="1"/>
          <p:nvPr/>
        </p:nvSpPr>
        <p:spPr>
          <a:xfrm>
            <a:off x="4480560" y="2861732"/>
            <a:ext cx="3230880" cy="9311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/>
              <a:t>GRACIAS </a:t>
            </a:r>
          </a:p>
        </p:txBody>
      </p:sp>
      <p:sp>
        <p:nvSpPr>
          <p:cNvPr id="5" name="Cuadro de texto 4"/>
          <p:cNvSpPr txBox="1"/>
          <p:nvPr/>
        </p:nvSpPr>
        <p:spPr>
          <a:xfrm>
            <a:off x="5153660" y="6485468"/>
            <a:ext cx="1325880" cy="2158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Created</a:t>
            </a:r>
            <a:r>
              <a:rPr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by</a:t>
            </a:r>
            <a:r>
              <a:rPr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Alex</a:t>
            </a:r>
            <a:r>
              <a:rPr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 </a:t>
            </a:r>
            <a:r>
              <a:rPr lang="en-US" sz="800" b="1">
                <a:solidFill>
                  <a:schemeClr val="bg1">
                    <a:lumMod val="75000"/>
                    <a:lumOff val="25000"/>
                  </a:schemeClr>
                </a:solidFill>
              </a:rPr>
              <a:t>Hernan </a:t>
            </a:r>
            <a:endParaRPr lang="en-US" sz="800" b="1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Panorámica</PresentationFormat>
  <Slides>1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Circuito</vt:lpstr>
      <vt:lpstr>Diagnóstico de Infraestructura de hardware y red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Diagnóstico de Infraestructura de hardware y red </dc:title>
  <dc:creator>Yhoel Manuel</dc:creator>
  <cp:lastModifiedBy>Yhoel Manuel</cp:lastModifiedBy>
  <cp:revision>1</cp:revision>
  <dcterms:created xsi:type="dcterms:W3CDTF">2025-07-03T00:17:49Z</dcterms:created>
  <dcterms:modified xsi:type="dcterms:W3CDTF">2025-07-09T13:36:38Z</dcterms:modified>
</cp:coreProperties>
</file>