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732" r:id="rId2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60" r:id="rId5"/>
    <p:sldId id="258" r:id="rId6"/>
    <p:sldId id="257" r:id="rId7"/>
  </p:sldIdLst>
  <p:sldSz cx="9144000" cy="5143500" type="screen16x9"/>
  <p:notesSz cx="6797675" cy="9926638"/>
  <p:defaultTextStyle>
    <a:defPPr>
      <a:defRPr lang="sr-Latn-R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635"/>
    <a:srgbClr val="D2072A"/>
    <a:srgbClr val="C00000"/>
    <a:srgbClr val="D7182A"/>
    <a:srgbClr val="CC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948" autoAdjust="0"/>
  </p:normalViewPr>
  <p:slideViewPr>
    <p:cSldViewPr snapToGrid="0">
      <p:cViewPr varScale="1">
        <p:scale>
          <a:sx n="216" d="100"/>
          <a:sy n="216" d="100"/>
        </p:scale>
        <p:origin x="248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15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0D298-190E-4DD2-B841-3A4B9527E1C1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hr-HR"/>
        </a:p>
      </dgm:t>
    </dgm:pt>
    <dgm:pt modelId="{8EB81C1E-A76C-4685-9941-D957A022771B}">
      <dgm:prSet/>
      <dgm:spPr/>
      <dgm:t>
        <a:bodyPr/>
        <a:lstStyle/>
        <a:p>
          <a:r>
            <a:rPr lang="hr-HR" dirty="0" err="1"/>
            <a:t>Lorem</a:t>
          </a:r>
          <a:r>
            <a:rPr lang="hr-HR" dirty="0"/>
            <a:t> </a:t>
          </a:r>
          <a:r>
            <a:rPr lang="hr-HR"/>
            <a:t>ipsum</a:t>
          </a:r>
          <a:endParaRPr lang="hr-HR" dirty="0"/>
        </a:p>
      </dgm:t>
    </dgm:pt>
    <dgm:pt modelId="{A26CE75E-01EC-4646-B7F3-51AEE913369B}" type="parTrans" cxnId="{6F130A4D-7153-4D90-8309-7BD5234C402F}">
      <dgm:prSet/>
      <dgm:spPr/>
      <dgm:t>
        <a:bodyPr/>
        <a:lstStyle/>
        <a:p>
          <a:endParaRPr lang="hr-HR"/>
        </a:p>
      </dgm:t>
    </dgm:pt>
    <dgm:pt modelId="{6ED76BE8-0164-47C0-933D-FC1F4D4BEA5F}" type="sibTrans" cxnId="{6F130A4D-7153-4D90-8309-7BD5234C402F}">
      <dgm:prSet/>
      <dgm:spPr/>
      <dgm:t>
        <a:bodyPr/>
        <a:lstStyle/>
        <a:p>
          <a:endParaRPr lang="hr-HR"/>
        </a:p>
      </dgm:t>
    </dgm:pt>
    <dgm:pt modelId="{119062F4-7B4A-4D0B-BAB3-02EC026A4AC9}">
      <dgm:prSet/>
      <dgm:spPr/>
      <dgm:t>
        <a:bodyPr/>
        <a:lstStyle/>
        <a:p>
          <a:r>
            <a:rPr lang="hr-HR"/>
            <a:t>Lorem ipsum</a:t>
          </a:r>
        </a:p>
      </dgm:t>
    </dgm:pt>
    <dgm:pt modelId="{BF6F0FC9-365E-40D0-B723-9EC734F72C1B}" type="parTrans" cxnId="{03B3344C-3DDC-4A9E-AD03-FA3029FB1A14}">
      <dgm:prSet/>
      <dgm:spPr/>
      <dgm:t>
        <a:bodyPr/>
        <a:lstStyle/>
        <a:p>
          <a:endParaRPr lang="hr-HR"/>
        </a:p>
      </dgm:t>
    </dgm:pt>
    <dgm:pt modelId="{F4042349-39A2-4E01-883D-70031F51E1A7}" type="sibTrans" cxnId="{03B3344C-3DDC-4A9E-AD03-FA3029FB1A14}">
      <dgm:prSet/>
      <dgm:spPr/>
      <dgm:t>
        <a:bodyPr/>
        <a:lstStyle/>
        <a:p>
          <a:endParaRPr lang="hr-HR"/>
        </a:p>
      </dgm:t>
    </dgm:pt>
    <dgm:pt modelId="{4675EF1A-78CB-4568-953B-716FB4A7448A}">
      <dgm:prSet/>
      <dgm:spPr/>
      <dgm:t>
        <a:bodyPr/>
        <a:lstStyle/>
        <a:p>
          <a:r>
            <a:rPr lang="hr-HR"/>
            <a:t>Lorem ipsum</a:t>
          </a:r>
        </a:p>
      </dgm:t>
    </dgm:pt>
    <dgm:pt modelId="{D08A09BC-C39A-4BF8-9A71-372C5D59571A}" type="parTrans" cxnId="{F7B8D31A-C89B-468B-9116-CEFB0BDAF1B4}">
      <dgm:prSet/>
      <dgm:spPr/>
      <dgm:t>
        <a:bodyPr/>
        <a:lstStyle/>
        <a:p>
          <a:endParaRPr lang="hr-HR"/>
        </a:p>
      </dgm:t>
    </dgm:pt>
    <dgm:pt modelId="{3CC9D191-78DF-433A-A01B-939A61A3BE97}" type="sibTrans" cxnId="{F7B8D31A-C89B-468B-9116-CEFB0BDAF1B4}">
      <dgm:prSet/>
      <dgm:spPr/>
      <dgm:t>
        <a:bodyPr/>
        <a:lstStyle/>
        <a:p>
          <a:endParaRPr lang="hr-HR"/>
        </a:p>
      </dgm:t>
    </dgm:pt>
    <dgm:pt modelId="{EB67B523-F0EC-47AA-ABB8-08F14D8D67C5}" type="pres">
      <dgm:prSet presAssocID="{E950D298-190E-4DD2-B841-3A4B9527E1C1}" presName="linear" presStyleCnt="0">
        <dgm:presLayoutVars>
          <dgm:animLvl val="lvl"/>
          <dgm:resizeHandles val="exact"/>
        </dgm:presLayoutVars>
      </dgm:prSet>
      <dgm:spPr/>
    </dgm:pt>
    <dgm:pt modelId="{0FB53346-CCF7-4CAC-98E6-91B5BE003B5B}" type="pres">
      <dgm:prSet presAssocID="{8EB81C1E-A76C-4685-9941-D957A02277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10B810-299D-4C6C-86FB-39F0CBF1172C}" type="pres">
      <dgm:prSet presAssocID="{6ED76BE8-0164-47C0-933D-FC1F4D4BEA5F}" presName="spacer" presStyleCnt="0"/>
      <dgm:spPr/>
    </dgm:pt>
    <dgm:pt modelId="{9C178148-6780-48E4-AA5E-5001E4AF0E06}" type="pres">
      <dgm:prSet presAssocID="{119062F4-7B4A-4D0B-BAB3-02EC026A4A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662955-18DB-4AB4-9AB7-1614DDD99F01}" type="pres">
      <dgm:prSet presAssocID="{F4042349-39A2-4E01-883D-70031F51E1A7}" presName="spacer" presStyleCnt="0"/>
      <dgm:spPr/>
    </dgm:pt>
    <dgm:pt modelId="{724F2B8C-3F73-43D6-B88C-E6317D97BC93}" type="pres">
      <dgm:prSet presAssocID="{4675EF1A-78CB-4568-953B-716FB4A744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B8D31A-C89B-468B-9116-CEFB0BDAF1B4}" srcId="{E950D298-190E-4DD2-B841-3A4B9527E1C1}" destId="{4675EF1A-78CB-4568-953B-716FB4A7448A}" srcOrd="2" destOrd="0" parTransId="{D08A09BC-C39A-4BF8-9A71-372C5D59571A}" sibTransId="{3CC9D191-78DF-433A-A01B-939A61A3BE97}"/>
    <dgm:cxn modelId="{ADD2603E-E58C-40AA-9BB2-76F928E9A9DD}" type="presOf" srcId="{8EB81C1E-A76C-4685-9941-D957A022771B}" destId="{0FB53346-CCF7-4CAC-98E6-91B5BE003B5B}" srcOrd="0" destOrd="0" presId="urn:microsoft.com/office/officeart/2005/8/layout/vList2"/>
    <dgm:cxn modelId="{03B3344C-3DDC-4A9E-AD03-FA3029FB1A14}" srcId="{E950D298-190E-4DD2-B841-3A4B9527E1C1}" destId="{119062F4-7B4A-4D0B-BAB3-02EC026A4AC9}" srcOrd="1" destOrd="0" parTransId="{BF6F0FC9-365E-40D0-B723-9EC734F72C1B}" sibTransId="{F4042349-39A2-4E01-883D-70031F51E1A7}"/>
    <dgm:cxn modelId="{6F130A4D-7153-4D90-8309-7BD5234C402F}" srcId="{E950D298-190E-4DD2-B841-3A4B9527E1C1}" destId="{8EB81C1E-A76C-4685-9941-D957A022771B}" srcOrd="0" destOrd="0" parTransId="{A26CE75E-01EC-4646-B7F3-51AEE913369B}" sibTransId="{6ED76BE8-0164-47C0-933D-FC1F4D4BEA5F}"/>
    <dgm:cxn modelId="{EC282685-DF40-48FD-84FE-C1CDE5AD48A0}" type="presOf" srcId="{119062F4-7B4A-4D0B-BAB3-02EC026A4AC9}" destId="{9C178148-6780-48E4-AA5E-5001E4AF0E06}" srcOrd="0" destOrd="0" presId="urn:microsoft.com/office/officeart/2005/8/layout/vList2"/>
    <dgm:cxn modelId="{E6FB819D-B80E-4218-BC78-B662E6192B5A}" type="presOf" srcId="{4675EF1A-78CB-4568-953B-716FB4A7448A}" destId="{724F2B8C-3F73-43D6-B88C-E6317D97BC93}" srcOrd="0" destOrd="0" presId="urn:microsoft.com/office/officeart/2005/8/layout/vList2"/>
    <dgm:cxn modelId="{5AF6A7AE-1EA6-4D02-815A-CCAFC6540901}" type="presOf" srcId="{E950D298-190E-4DD2-B841-3A4B9527E1C1}" destId="{EB67B523-F0EC-47AA-ABB8-08F14D8D67C5}" srcOrd="0" destOrd="0" presId="urn:microsoft.com/office/officeart/2005/8/layout/vList2"/>
    <dgm:cxn modelId="{9FC48B91-E63E-4660-B6D0-3A38EB43439A}" type="presParOf" srcId="{EB67B523-F0EC-47AA-ABB8-08F14D8D67C5}" destId="{0FB53346-CCF7-4CAC-98E6-91B5BE003B5B}" srcOrd="0" destOrd="0" presId="urn:microsoft.com/office/officeart/2005/8/layout/vList2"/>
    <dgm:cxn modelId="{D261006B-CEB8-497C-9E05-6A2C8D95AD5D}" type="presParOf" srcId="{EB67B523-F0EC-47AA-ABB8-08F14D8D67C5}" destId="{D910B810-299D-4C6C-86FB-39F0CBF1172C}" srcOrd="1" destOrd="0" presId="urn:microsoft.com/office/officeart/2005/8/layout/vList2"/>
    <dgm:cxn modelId="{63AF0AB7-D1BD-4215-A333-4C2E25FE279C}" type="presParOf" srcId="{EB67B523-F0EC-47AA-ABB8-08F14D8D67C5}" destId="{9C178148-6780-48E4-AA5E-5001E4AF0E06}" srcOrd="2" destOrd="0" presId="urn:microsoft.com/office/officeart/2005/8/layout/vList2"/>
    <dgm:cxn modelId="{FF29D149-ED01-4BD4-AFA6-5FA7E346BD0C}" type="presParOf" srcId="{EB67B523-F0EC-47AA-ABB8-08F14D8D67C5}" destId="{64662955-18DB-4AB4-9AB7-1614DDD99F01}" srcOrd="3" destOrd="0" presId="urn:microsoft.com/office/officeart/2005/8/layout/vList2"/>
    <dgm:cxn modelId="{1010F4B0-F6A3-4F51-996C-E3D48A6DFE62}" type="presParOf" srcId="{EB67B523-F0EC-47AA-ABB8-08F14D8D67C5}" destId="{724F2B8C-3F73-43D6-B88C-E6317D97BC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53346-CCF7-4CAC-98E6-91B5BE003B5B}">
      <dsp:nvSpPr>
        <dsp:cNvPr id="0" name=""/>
        <dsp:cNvSpPr/>
      </dsp:nvSpPr>
      <dsp:spPr>
        <a:xfrm>
          <a:off x="0" y="13230"/>
          <a:ext cx="6858000" cy="3744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 err="1"/>
            <a:t>Lorem</a:t>
          </a:r>
          <a:r>
            <a:rPr lang="hr-HR" sz="1600" kern="1200" dirty="0"/>
            <a:t> </a:t>
          </a:r>
          <a:r>
            <a:rPr lang="hr-HR" sz="1600" kern="1200"/>
            <a:t>ipsum</a:t>
          </a:r>
          <a:endParaRPr lang="hr-HR" sz="1600" kern="1200" dirty="0"/>
        </a:p>
      </dsp:txBody>
      <dsp:txXfrm>
        <a:off x="18277" y="31507"/>
        <a:ext cx="6821446" cy="337846"/>
      </dsp:txXfrm>
    </dsp:sp>
    <dsp:sp modelId="{9C178148-6780-48E4-AA5E-5001E4AF0E06}">
      <dsp:nvSpPr>
        <dsp:cNvPr id="0" name=""/>
        <dsp:cNvSpPr/>
      </dsp:nvSpPr>
      <dsp:spPr>
        <a:xfrm>
          <a:off x="0" y="433711"/>
          <a:ext cx="6858000" cy="374400"/>
        </a:xfrm>
        <a:prstGeom prst="roundRect">
          <a:avLst/>
        </a:prstGeom>
        <a:solidFill>
          <a:schemeClr val="accent1">
            <a:shade val="80000"/>
            <a:hueOff val="190926"/>
            <a:satOff val="-11678"/>
            <a:lumOff val="161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/>
            <a:t>Lorem ipsum</a:t>
          </a:r>
        </a:p>
      </dsp:txBody>
      <dsp:txXfrm>
        <a:off x="18277" y="451988"/>
        <a:ext cx="6821446" cy="337846"/>
      </dsp:txXfrm>
    </dsp:sp>
    <dsp:sp modelId="{724F2B8C-3F73-43D6-B88C-E6317D97BC93}">
      <dsp:nvSpPr>
        <dsp:cNvPr id="0" name=""/>
        <dsp:cNvSpPr/>
      </dsp:nvSpPr>
      <dsp:spPr>
        <a:xfrm>
          <a:off x="0" y="854191"/>
          <a:ext cx="6858000" cy="374400"/>
        </a:xfrm>
        <a:prstGeom prst="roundRect">
          <a:avLst/>
        </a:prstGeom>
        <a:solidFill>
          <a:schemeClr val="accent1">
            <a:shade val="80000"/>
            <a:hueOff val="381852"/>
            <a:satOff val="-23357"/>
            <a:lumOff val="32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/>
            <a:t>Lorem ipsum</a:t>
          </a:r>
        </a:p>
      </dsp:txBody>
      <dsp:txXfrm>
        <a:off x="18277" y="872468"/>
        <a:ext cx="6821446" cy="33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ce.unizg.hr/" TargetMode="External"/><Relationship Id="rId2" Type="http://schemas.openxmlformats.org/officeDocument/2006/relationships/image" Target="../media/image2.png"/><Relationship Id="rId1" Type="http://schemas.openxmlformats.org/officeDocument/2006/relationships/theme" Target="../theme/theme4.xml"/><Relationship Id="rId4" Type="http://schemas.openxmlformats.org/officeDocument/2006/relationships/image" Target="../media/image3.gi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853DB-230B-4F3D-B9BF-250411BF9C4B}" type="datetimeFigureOut">
              <a:rPr lang="hr-HR" smtClean="0"/>
              <a:t>06.09.2023.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A04F5-5F63-4D08-AD88-EB891A182B2F}" type="slidenum">
              <a:rPr lang="hr-HR" smtClean="0"/>
              <a:t>‹#›</a:t>
            </a:fld>
            <a:endParaRPr lang="hr-H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24" y="9029196"/>
            <a:ext cx="685385" cy="270000"/>
          </a:xfrm>
          <a:prstGeom prst="rect">
            <a:avLst/>
          </a:prstGeom>
        </p:spPr>
      </p:pic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8948196"/>
            <a:ext cx="110798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41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ce.unizg.hr/" TargetMode="External"/><Relationship Id="rId2" Type="http://schemas.openxmlformats.org/officeDocument/2006/relationships/image" Target="../media/image2.png"/><Relationship Id="rId1" Type="http://schemas.openxmlformats.org/officeDocument/2006/relationships/theme" Target="../theme/theme3.xml"/><Relationship Id="rId4" Type="http://schemas.openxmlformats.org/officeDocument/2006/relationships/image" Target="../media/image3.gi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F9046-B63C-4A32-BE1A-8D8BC0B360B6}" type="datetimeFigureOut">
              <a:rPr lang="hr-HR" smtClean="0"/>
              <a:t>06.09.2023.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95B1D-EC5B-426D-9BEA-45F6C2B62C27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24" y="9004812"/>
            <a:ext cx="685385" cy="270000"/>
          </a:xfrm>
          <a:prstGeom prst="rect">
            <a:avLst/>
          </a:prstGeom>
        </p:spPr>
      </p:pic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8923812"/>
            <a:ext cx="110798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95B1D-EC5B-426D-9BEA-45F6C2B62C27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39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ce.unizg.hr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hyperlink" Target="http://www.srce.unizg.hr/otvoreni-pristup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datni naslov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53A74F-4DD0-138A-975C-5030F8A8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0" y="1947513"/>
            <a:ext cx="5143500" cy="542415"/>
          </a:xfrm>
        </p:spPr>
        <p:txBody>
          <a:bodyPr anchor="b">
            <a:normAutofit/>
          </a:bodyPr>
          <a:lstStyle>
            <a:lvl1pPr algn="ctr">
              <a:defRPr sz="23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25F8E03-8A89-5F11-2482-9205EF7B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0" y="2732813"/>
            <a:ext cx="5143500" cy="1241822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57169" indent="0" algn="ctr">
              <a:buNone/>
              <a:defRPr sz="1125"/>
            </a:lvl2pPr>
            <a:lvl3pPr marL="514337" indent="0" algn="ctr">
              <a:buNone/>
              <a:defRPr sz="1013"/>
            </a:lvl3pPr>
            <a:lvl4pPr marL="771506" indent="0" algn="ctr">
              <a:buNone/>
              <a:defRPr sz="900"/>
            </a:lvl4pPr>
            <a:lvl5pPr marL="1028675" indent="0" algn="ctr">
              <a:buNone/>
              <a:defRPr sz="900"/>
            </a:lvl5pPr>
            <a:lvl6pPr marL="1285843" indent="0" algn="ctr">
              <a:buNone/>
              <a:defRPr sz="900"/>
            </a:lvl6pPr>
            <a:lvl7pPr marL="1543011" indent="0" algn="ctr">
              <a:buNone/>
              <a:defRPr sz="900"/>
            </a:lvl7pPr>
            <a:lvl8pPr marL="1800180" indent="0" algn="ctr">
              <a:buNone/>
              <a:defRPr sz="900"/>
            </a:lvl8pPr>
            <a:lvl9pPr marL="2057349" indent="0" algn="ctr">
              <a:buNone/>
              <a:defRPr sz="900"/>
            </a:lvl9pPr>
          </a:lstStyle>
          <a:p>
            <a:r>
              <a:rPr lang="hr-HR"/>
              <a:t>Kliknite da biste uredili stil podnaslova matrice</a:t>
            </a:r>
            <a:endParaRPr lang="hr-H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F21C0B-EC09-4837-B2A6-D55A3986B074}"/>
              </a:ext>
            </a:extLst>
          </p:cNvPr>
          <p:cNvCxnSpPr>
            <a:cxnSpLocks/>
          </p:cNvCxnSpPr>
          <p:nvPr/>
        </p:nvCxnSpPr>
        <p:spPr>
          <a:xfrm>
            <a:off x="1615381" y="2611370"/>
            <a:ext cx="5915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01C58-8B03-4514-8919-2916CC7B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23E58-7E92-466F-9C53-C8CC4874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330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4C00A3-8776-D597-837E-E5B8F56EAE41}"/>
              </a:ext>
            </a:extLst>
          </p:cNvPr>
          <p:cNvCxnSpPr>
            <a:cxnSpLocks/>
          </p:cNvCxnSpPr>
          <p:nvPr/>
        </p:nvCxnSpPr>
        <p:spPr>
          <a:xfrm>
            <a:off x="472381" y="1103811"/>
            <a:ext cx="823552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435A82-00C5-4FAF-A070-5826349F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8701E76-D4BD-4098-B7A4-0CE4DBA5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22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273846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6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3133-84E4-438A-9797-31F58379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EF4D-B2FC-4089-BB33-7AFA9E2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5042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F2BC9C-A258-536B-6C86-75014EEF9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0" y="1947513"/>
            <a:ext cx="5143500" cy="542415"/>
          </a:xfrm>
        </p:spPr>
        <p:txBody>
          <a:bodyPr anchor="b">
            <a:normAutofit/>
          </a:bodyPr>
          <a:lstStyle>
            <a:lvl1pPr algn="ctr">
              <a:defRPr sz="23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63BF917-F1AF-4524-9230-791165FC7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0" y="2732813"/>
            <a:ext cx="5143500" cy="1241822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57169" indent="0" algn="ctr">
              <a:buNone/>
              <a:defRPr sz="1125"/>
            </a:lvl2pPr>
            <a:lvl3pPr marL="514337" indent="0" algn="ctr">
              <a:buNone/>
              <a:defRPr sz="1013"/>
            </a:lvl3pPr>
            <a:lvl4pPr marL="771506" indent="0" algn="ctr">
              <a:buNone/>
              <a:defRPr sz="900"/>
            </a:lvl4pPr>
            <a:lvl5pPr marL="1028675" indent="0" algn="ctr">
              <a:buNone/>
              <a:defRPr sz="900"/>
            </a:lvl5pPr>
            <a:lvl6pPr marL="1285843" indent="0" algn="ctr">
              <a:buNone/>
              <a:defRPr sz="900"/>
            </a:lvl6pPr>
            <a:lvl7pPr marL="1543011" indent="0" algn="ctr">
              <a:buNone/>
              <a:defRPr sz="900"/>
            </a:lvl7pPr>
            <a:lvl8pPr marL="1800180" indent="0" algn="ctr">
              <a:buNone/>
              <a:defRPr sz="900"/>
            </a:lvl8pPr>
            <a:lvl9pPr marL="2057349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631278-818C-4468-DD85-3462C518445E}"/>
              </a:ext>
            </a:extLst>
          </p:cNvPr>
          <p:cNvCxnSpPr>
            <a:cxnSpLocks/>
          </p:cNvCxnSpPr>
          <p:nvPr userDrawn="1"/>
        </p:nvCxnSpPr>
        <p:spPr>
          <a:xfrm>
            <a:off x="1615381" y="2611370"/>
            <a:ext cx="5915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8FB34-E984-4A70-A81B-1178C362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CD700-0456-4099-94A2-04E511AA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817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adnji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5CFFBB-1656-4BC5-9791-61CE66541E14}"/>
              </a:ext>
            </a:extLst>
          </p:cNvPr>
          <p:cNvGrpSpPr/>
          <p:nvPr userDrawn="1"/>
        </p:nvGrpSpPr>
        <p:grpSpPr>
          <a:xfrm>
            <a:off x="891876" y="2915042"/>
            <a:ext cx="7360249" cy="1331593"/>
            <a:chOff x="989514" y="2915042"/>
            <a:chExt cx="7360249" cy="1331593"/>
          </a:xfrm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EDFD92A-D570-4044-74DA-54F7B23EEE49}"/>
                </a:ext>
              </a:extLst>
            </p:cNvPr>
            <p:cNvSpPr txBox="1"/>
            <p:nvPr userDrawn="1"/>
          </p:nvSpPr>
          <p:spPr>
            <a:xfrm>
              <a:off x="5801856" y="2915042"/>
              <a:ext cx="254790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hr-HR" sz="7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Srce politikom otvorenog pristupa široj javnosti osigurava dostupnost i korištenje svih rezultata rada Srca, a prvenstveno obrazovnih i stručnih informacija i sadržaja nastalih djelovanjem i radom Srca.</a:t>
              </a:r>
              <a:endParaRPr lang="hr-HR" sz="700" dirty="0">
                <a:solidFill>
                  <a:srgbClr val="CC3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B1EFE6B7-D1D6-47CD-6EA4-D03F00A30F0E}"/>
                </a:ext>
              </a:extLst>
            </p:cNvPr>
            <p:cNvSpPr txBox="1"/>
            <p:nvPr userDrawn="1"/>
          </p:nvSpPr>
          <p:spPr>
            <a:xfrm>
              <a:off x="2731473" y="2918939"/>
              <a:ext cx="261070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700" b="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Ovo djelo je dano na korištenje pod licencom Creative Commons </a:t>
              </a:r>
              <a:r>
                <a:rPr lang="pt-BR" sz="700" b="0" i="1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Imenovanje-Dijeli pod istim uvjetima </a:t>
              </a:r>
              <a:r>
                <a:rPr lang="pt-BR" sz="700" b="0" i="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4.0 međunarodna</a:t>
              </a:r>
              <a:r>
                <a:rPr lang="pt-BR" sz="700" b="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lang="hr-HR" sz="700" b="1" u="none" kern="1200" dirty="0">
                <a:solidFill>
                  <a:srgbClr val="CC3C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AB90880-4F0D-7C1A-B069-4249B48B4087}"/>
                </a:ext>
              </a:extLst>
            </p:cNvPr>
            <p:cNvSpPr txBox="1"/>
            <p:nvPr userDrawn="1"/>
          </p:nvSpPr>
          <p:spPr>
            <a:xfrm>
              <a:off x="1115724" y="3599709"/>
              <a:ext cx="949299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675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www.srce.unizg.hr</a:t>
              </a:r>
              <a:endParaRPr lang="hr-HR" sz="67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0ECCBBAB-08B2-29D2-8D07-A6D32135129A}"/>
                </a:ext>
              </a:extLst>
            </p:cNvPr>
            <p:cNvSpPr/>
            <p:nvPr userDrawn="1"/>
          </p:nvSpPr>
          <p:spPr>
            <a:xfrm>
              <a:off x="2941549" y="3599709"/>
              <a:ext cx="2190554" cy="196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675" b="1" u="sng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creativecommons.org/licenses/by-sa/4.0/deed.hr</a:t>
              </a:r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356471A3-9D15-19E7-C3C5-79A39F9FFFDA}"/>
                </a:ext>
              </a:extLst>
            </p:cNvPr>
            <p:cNvSpPr/>
            <p:nvPr userDrawn="1"/>
          </p:nvSpPr>
          <p:spPr>
            <a:xfrm>
              <a:off x="6257316" y="3599709"/>
              <a:ext cx="1636987" cy="196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675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www.srce.unizg.hr/otvoreni-pristup</a:t>
              </a:r>
              <a:endParaRPr lang="hr-HR" sz="67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14">
              <a:hlinkClick r:id="rId4"/>
              <a:extLst>
                <a:ext uri="{FF2B5EF4-FFF2-40B4-BE49-F238E27FC236}">
                  <a16:creationId xmlns:a16="http://schemas.microsoft.com/office/drawing/2014/main" id="{113E224B-D696-BF4A-9BF2-F98217CA18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117" y="3976635"/>
              <a:ext cx="685385" cy="270000"/>
            </a:xfrm>
            <a:prstGeom prst="rect">
              <a:avLst/>
            </a:prstGeom>
          </p:spPr>
        </p:pic>
        <p:pic>
          <p:nvPicPr>
            <p:cNvPr id="20" name="Picture 16">
              <a:hlinkClick r:id="rId3"/>
              <a:extLst>
                <a:ext uri="{FF2B5EF4-FFF2-40B4-BE49-F238E27FC236}">
                  <a16:creationId xmlns:a16="http://schemas.microsoft.com/office/drawing/2014/main" id="{6127FA4B-F666-45C5-680E-5F8CB71DD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14" y="2918939"/>
              <a:ext cx="1201718" cy="468548"/>
            </a:xfrm>
            <a:prstGeom prst="rect">
              <a:avLst/>
            </a:prstGeom>
          </p:spPr>
        </p:pic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FD7B0D4E-3055-CD93-7A04-A2B4A4489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177" y="3983688"/>
              <a:ext cx="729299" cy="255894"/>
            </a:xfrm>
            <a:prstGeom prst="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8BBC1-AE76-4E31-A813-3AE66F38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75A99-3C77-4CF2-A91F-6E58F7A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B63765A-0810-4DA2-BAA9-86CDB74E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73" y="402695"/>
            <a:ext cx="6720254" cy="147592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6CA525B-2D2E-49E5-A9CA-61E7485C5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73" y="2066393"/>
            <a:ext cx="6720254" cy="600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57169" indent="0" algn="ctr">
              <a:buNone/>
              <a:defRPr sz="1125"/>
            </a:lvl2pPr>
            <a:lvl3pPr marL="514337" indent="0" algn="ctr">
              <a:buNone/>
              <a:defRPr sz="1013"/>
            </a:lvl3pPr>
            <a:lvl4pPr marL="771506" indent="0" algn="ctr">
              <a:buNone/>
              <a:defRPr sz="900"/>
            </a:lvl4pPr>
            <a:lvl5pPr marL="1028675" indent="0" algn="ctr">
              <a:buNone/>
              <a:defRPr sz="900"/>
            </a:lvl5pPr>
            <a:lvl6pPr marL="1285843" indent="0" algn="ctr">
              <a:buNone/>
              <a:defRPr sz="900"/>
            </a:lvl6pPr>
            <a:lvl7pPr marL="1543011" indent="0" algn="ctr">
              <a:buNone/>
              <a:defRPr sz="900"/>
            </a:lvl7pPr>
            <a:lvl8pPr marL="1800180" indent="0" algn="ctr">
              <a:buNone/>
              <a:defRPr sz="900"/>
            </a:lvl8pPr>
            <a:lvl9pPr marL="2057349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210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4062E9D-142C-F67B-5C19-22A0FB32C9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44601" y="1744197"/>
            <a:ext cx="5254797" cy="23844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Kliknite ikonu da biste dodali  sliku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F123A9-AD7D-AED8-46ED-E29893A0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2244113"/>
            <a:ext cx="5915025" cy="73941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E4BFF0-D125-86A7-CCAE-B468AC558A40}"/>
              </a:ext>
            </a:extLst>
          </p:cNvPr>
          <p:cNvCxnSpPr>
            <a:cxnSpLocks/>
          </p:cNvCxnSpPr>
          <p:nvPr/>
        </p:nvCxnSpPr>
        <p:spPr>
          <a:xfrm>
            <a:off x="1614488" y="2977703"/>
            <a:ext cx="5915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F2D2217B-1BDD-4FA1-B069-A04B3E2F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0" y="3101801"/>
            <a:ext cx="5143500" cy="12418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57169" indent="0" algn="ctr">
              <a:buNone/>
              <a:defRPr sz="1125"/>
            </a:lvl2pPr>
            <a:lvl3pPr marL="514337" indent="0" algn="ctr">
              <a:buNone/>
              <a:defRPr sz="1013"/>
            </a:lvl3pPr>
            <a:lvl4pPr marL="771506" indent="0" algn="ctr">
              <a:buNone/>
              <a:defRPr sz="900"/>
            </a:lvl4pPr>
            <a:lvl5pPr marL="1028675" indent="0" algn="ctr">
              <a:buNone/>
              <a:defRPr sz="900"/>
            </a:lvl5pPr>
            <a:lvl6pPr marL="1285843" indent="0" algn="ctr">
              <a:buNone/>
              <a:defRPr sz="900"/>
            </a:lvl6pPr>
            <a:lvl7pPr marL="1543011" indent="0" algn="ctr">
              <a:buNone/>
              <a:defRPr sz="900"/>
            </a:lvl7pPr>
            <a:lvl8pPr marL="1800180" indent="0" algn="ctr">
              <a:buNone/>
              <a:defRPr sz="900"/>
            </a:lvl8pPr>
            <a:lvl9pPr marL="2057349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0468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CE25-8879-4D48-B4AD-189C8D4C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4D94-8336-41CE-B88A-07D441B8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01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748DB3-FA31-1911-AAF3-D9A18CEC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1874519"/>
            <a:ext cx="5915025" cy="378215"/>
          </a:xfrm>
        </p:spPr>
        <p:txBody>
          <a:bodyPr anchor="b">
            <a:normAutofit/>
          </a:bodyPr>
          <a:lstStyle>
            <a:lvl1pPr>
              <a:defRPr sz="1400"/>
            </a:lvl1pPr>
          </a:lstStyle>
          <a:p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558BF4-1C49-4404-8F31-516B6C44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975" y="2422553"/>
            <a:ext cx="5915025" cy="112514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5716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F42F8-6F72-C635-A622-A932D2286450}"/>
              </a:ext>
            </a:extLst>
          </p:cNvPr>
          <p:cNvCxnSpPr>
            <a:cxnSpLocks/>
          </p:cNvCxnSpPr>
          <p:nvPr/>
        </p:nvCxnSpPr>
        <p:spPr>
          <a:xfrm>
            <a:off x="1455440" y="2337643"/>
            <a:ext cx="5915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18CF3-F27A-4CF7-88DA-6DE5ADBB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D1D6D-C8A3-4CDF-B800-B23D48CE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591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7DA85-8210-4E8D-B374-3ED24910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D232-DF4A-4A1E-BF7E-F3A0332E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42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7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69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1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69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1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7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4DA47-703A-4DA8-B646-C4526E21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77B39-4152-427A-989E-29F97EE3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85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FEF19-0D93-24E5-035A-7045BEC950A8}"/>
              </a:ext>
            </a:extLst>
          </p:cNvPr>
          <p:cNvCxnSpPr>
            <a:cxnSpLocks/>
          </p:cNvCxnSpPr>
          <p:nvPr/>
        </p:nvCxnSpPr>
        <p:spPr>
          <a:xfrm>
            <a:off x="472381" y="1103811"/>
            <a:ext cx="823552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40ABD-21B3-4DBF-9F7A-5E1926A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01F9D-E111-475C-BADF-64FF933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654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F2A4F-3A01-472D-BD9C-D4948A56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9C3A-0250-4665-881A-700202FF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238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00"/>
            </a:lvl1pPr>
          </a:lstStyle>
          <a:p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4"/>
            <a:ext cx="4629151" cy="365521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 marL="257169" indent="0">
              <a:buNone/>
              <a:defRPr sz="788"/>
            </a:lvl2pPr>
            <a:lvl3pPr marL="514337" indent="0">
              <a:buNone/>
              <a:defRPr sz="675"/>
            </a:lvl3pPr>
            <a:lvl4pPr marL="771506" indent="0">
              <a:buNone/>
              <a:defRPr sz="563"/>
            </a:lvl4pPr>
            <a:lvl5pPr marL="1028675" indent="0">
              <a:buNone/>
              <a:defRPr sz="563"/>
            </a:lvl5pPr>
            <a:lvl6pPr marL="1285843" indent="0">
              <a:buNone/>
              <a:defRPr sz="563"/>
            </a:lvl6pPr>
            <a:lvl7pPr marL="1543011" indent="0">
              <a:buNone/>
              <a:defRPr sz="563"/>
            </a:lvl7pPr>
            <a:lvl8pPr marL="1800180" indent="0">
              <a:buNone/>
              <a:defRPr sz="563"/>
            </a:lvl8pPr>
            <a:lvl9pPr marL="2057349" indent="0">
              <a:buNone/>
              <a:defRPr sz="56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2E657-A4E2-407A-BE3A-64539E7A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BB3A-ABE2-420C-A7BA-FE654A21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498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00"/>
            </a:lvl1pPr>
          </a:lstStyle>
          <a:p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4"/>
            <a:ext cx="4629151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69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1" indent="0">
              <a:buNone/>
              <a:defRPr sz="1125"/>
            </a:lvl7pPr>
            <a:lvl8pPr marL="1800180" indent="0">
              <a:buNone/>
              <a:defRPr sz="1125"/>
            </a:lvl8pPr>
            <a:lvl9pPr marL="2057349" indent="0">
              <a:buNone/>
              <a:defRPr sz="1125"/>
            </a:lvl9pPr>
          </a:lstStyle>
          <a:p>
            <a:r>
              <a:rPr lang="hr-HR"/>
              <a:t>Kliknite ikonu da biste dodali  sliku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 marL="257169" indent="0">
              <a:buNone/>
              <a:defRPr sz="788"/>
            </a:lvl2pPr>
            <a:lvl3pPr marL="514337" indent="0">
              <a:buNone/>
              <a:defRPr sz="675"/>
            </a:lvl3pPr>
            <a:lvl4pPr marL="771506" indent="0">
              <a:buNone/>
              <a:defRPr sz="563"/>
            </a:lvl4pPr>
            <a:lvl5pPr marL="1028675" indent="0">
              <a:buNone/>
              <a:defRPr sz="563"/>
            </a:lvl5pPr>
            <a:lvl6pPr marL="1285843" indent="0">
              <a:buNone/>
              <a:defRPr sz="563"/>
            </a:lvl6pPr>
            <a:lvl7pPr marL="1543011" indent="0">
              <a:buNone/>
              <a:defRPr sz="563"/>
            </a:lvl7pPr>
            <a:lvl8pPr marL="1800180" indent="0">
              <a:buNone/>
              <a:defRPr sz="563"/>
            </a:lvl8pPr>
            <a:lvl9pPr marL="2057349" indent="0">
              <a:buNone/>
              <a:defRPr sz="56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E6CB-F5AA-4066-A4D3-5B061AB3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587E8-ED36-4755-84AA-33A38C72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035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A99239-FD53-9984-76A9-B48DEFFE886B}"/>
              </a:ext>
            </a:extLst>
          </p:cNvPr>
          <p:cNvCxnSpPr/>
          <p:nvPr/>
        </p:nvCxnSpPr>
        <p:spPr>
          <a:xfrm>
            <a:off x="1659487" y="4733923"/>
            <a:ext cx="0" cy="256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1B1C1-1DFF-4411-534B-3764D3A4C50A}"/>
              </a:ext>
            </a:extLst>
          </p:cNvPr>
          <p:cNvCxnSpPr/>
          <p:nvPr/>
        </p:nvCxnSpPr>
        <p:spPr>
          <a:xfrm>
            <a:off x="7478549" y="4733923"/>
            <a:ext cx="0" cy="256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151862D-108B-5E80-3537-5ACE387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FA6F22B-D305-10FD-132B-93D5797A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F70E2-9774-4B9F-B9F1-AA3F852A4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4912" y="4766164"/>
            <a:ext cx="11971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6192-7FD8-4465-A667-5FE4EDBD7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3263" y="4767263"/>
            <a:ext cx="501747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36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31" r:id="rId12"/>
    <p:sldLayoutId id="2147483729" r:id="rId13"/>
  </p:sldLayoutIdLst>
  <p:hf sldNum="0" hdr="0"/>
  <p:txStyles>
    <p:titleStyle>
      <a:lvl1pPr algn="ctr" defTabSz="514337" rtl="0" eaLnBrk="1" latinLnBrk="0" hangingPunct="1">
        <a:lnSpc>
          <a:spcPct val="90000"/>
        </a:lnSpc>
        <a:spcBef>
          <a:spcPct val="0"/>
        </a:spcBef>
        <a:buNone/>
        <a:defRPr sz="2025" b="1" kern="120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rgbClr val="C00000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90000"/>
        </a:lnSpc>
        <a:spcBef>
          <a:spcPts val="281"/>
        </a:spcBef>
        <a:buClr>
          <a:srgbClr val="C00000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90000"/>
        </a:lnSpc>
        <a:spcBef>
          <a:spcPts val="281"/>
        </a:spcBef>
        <a:buClr>
          <a:srgbClr val="C00000"/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90000"/>
        </a:lnSpc>
        <a:spcBef>
          <a:spcPts val="281"/>
        </a:spcBef>
        <a:buClr>
          <a:srgbClr val="C00000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rgbClr val="C00000"/>
        </a:buClr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62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3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hr" TargetMode="External"/><Relationship Id="rId2" Type="http://schemas.openxmlformats.org/officeDocument/2006/relationships/hyperlink" Target="http://www.srce.unizg.hr/politika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rce.unizg.hr/politika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446" y="4120993"/>
            <a:ext cx="453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Datum, mjesto, autor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DE4A4-2088-44A2-B1C9-D662C0E9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267F370-F4A5-4DFB-A74B-587E29F38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82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Upute za korištenje predloška CC BY-SA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2800" indent="-172800">
              <a:spcBef>
                <a:spcPts val="750"/>
              </a:spcBef>
            </a:pPr>
            <a:r>
              <a:rPr lang="hr-HR" dirty="0"/>
              <a:t>Izvadak iz Politike otvorenog pristupa (</a:t>
            </a:r>
            <a:r>
              <a:rPr lang="hr-HR" dirty="0">
                <a:solidFill>
                  <a:srgbClr val="D7163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http://www.srce.unizg.hr/politikaOP</a:t>
            </a:r>
            <a:r>
              <a:rPr lang="hr-HR" dirty="0"/>
              <a:t>) </a:t>
            </a:r>
          </a:p>
          <a:p>
            <a:pPr marL="514800" lvl="1" indent="-172800">
              <a:spcBef>
                <a:spcPts val="375"/>
              </a:spcBef>
            </a:pPr>
            <a:r>
              <a:rPr lang="hr-HR" dirty="0"/>
              <a:t>Članak 7.</a:t>
            </a:r>
          </a:p>
          <a:p>
            <a:pPr marL="856800" lvl="2" indent="-172800">
              <a:spcBef>
                <a:spcPts val="375"/>
              </a:spcBef>
            </a:pPr>
            <a:r>
              <a:rPr lang="hr-HR" dirty="0"/>
              <a:t>Za otvoreni pristup obrazovnim sadržajima Srce u pravilu koristi zadnju dostupnu verziju licencije Creative </a:t>
            </a:r>
            <a:r>
              <a:rPr lang="hr-HR" dirty="0" err="1"/>
              <a:t>Commons</a:t>
            </a:r>
            <a:r>
              <a:rPr lang="hr-HR" dirty="0"/>
              <a:t> </a:t>
            </a:r>
            <a:r>
              <a:rPr lang="hr-HR" i="1" dirty="0"/>
              <a:t>Imenovanje-Dijeli pod istim uvjetima</a:t>
            </a:r>
            <a:r>
              <a:rPr lang="hr-HR" dirty="0"/>
              <a:t> (CC BY-SA), dostupnu na </a:t>
            </a:r>
            <a:r>
              <a:rPr lang="hr-HR" u="sng" dirty="0">
                <a:hlinkClick r:id="rId3"/>
              </a:rPr>
              <a:t>https://creativecommons.org/licenses/by-sa/4.0/deed.hr</a:t>
            </a:r>
            <a:r>
              <a:rPr lang="hr-HR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4C16-80FB-488B-9CA4-EBD29F98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6149-1D41-475D-9DD3-D62F743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033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066082"/>
            <a:ext cx="6858000" cy="459014"/>
          </a:xfrm>
        </p:spPr>
        <p:txBody>
          <a:bodyPr/>
          <a:lstStyle/>
          <a:p>
            <a:endParaRPr lang="hr-HR" dirty="0"/>
          </a:p>
        </p:txBody>
      </p:sp>
      <p:graphicFrame>
        <p:nvGraphicFramePr>
          <p:cNvPr id="3" name="Dijagram 2">
            <a:extLst>
              <a:ext uri="{FF2B5EF4-FFF2-40B4-BE49-F238E27FC236}">
                <a16:creationId xmlns:a16="http://schemas.microsoft.com/office/drawing/2014/main" id="{00789C24-5D73-5230-C3AC-37D7F1B4B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782225"/>
              </p:ext>
            </p:extLst>
          </p:nvPr>
        </p:nvGraphicFramePr>
        <p:xfrm>
          <a:off x="1143000" y="2739849"/>
          <a:ext cx="6858000" cy="124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BEC4A-4238-499A-AD5C-AC34D6EB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B4FB-19B4-4642-BD1A-97335CA8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17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Upute za korištenje predloška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2800" indent="-172800">
              <a:spcBef>
                <a:spcPts val="750"/>
              </a:spcBef>
            </a:pPr>
            <a:r>
              <a:rPr lang="hr-HR" dirty="0">
                <a:solidFill>
                  <a:srgbClr val="D71635"/>
                </a:solidFill>
              </a:rPr>
              <a:t>Crvena boja </a:t>
            </a:r>
            <a:r>
              <a:rPr lang="hr-HR" dirty="0"/>
              <a:t>ima RGB vrijednost 215 22 53</a:t>
            </a:r>
          </a:p>
          <a:p>
            <a:pPr marL="172800" indent="-172800">
              <a:spcBef>
                <a:spcPts val="750"/>
              </a:spcBef>
            </a:pPr>
            <a:r>
              <a:rPr lang="hr-HR" dirty="0"/>
              <a:t>Linkovi moraju biti crvene boje</a:t>
            </a:r>
          </a:p>
          <a:p>
            <a:pPr marL="172800" indent="-172800">
              <a:spcBef>
                <a:spcPts val="750"/>
              </a:spcBef>
            </a:pPr>
            <a:r>
              <a:rPr lang="hr-HR" dirty="0"/>
              <a:t>Politika otvorenog pristupa dostupna je na </a:t>
            </a:r>
            <a:r>
              <a:rPr lang="hr-HR" dirty="0">
                <a:hlinkClick r:id="rId2"/>
              </a:rPr>
              <a:t>www.srce.unizg.hr/politikaOP</a:t>
            </a:r>
            <a:r>
              <a:rPr lang="hr-HR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1AE1A-B911-468D-A304-89899C2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992DF-2CAC-4301-9EB9-06C3FECA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NAZIV DOGAĐANJA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797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2914"/>
            <a:ext cx="6858000" cy="1376581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1959747"/>
            <a:ext cx="6858000" cy="759391"/>
          </a:xfrm>
        </p:spPr>
        <p:txBody>
          <a:bodyPr/>
          <a:lstStyle/>
          <a:p>
            <a:pPr marL="0" indent="0" algn="ctr">
              <a:spcBef>
                <a:spcPts val="750"/>
              </a:spcBef>
              <a:buNone/>
            </a:pP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8675-20AB-406E-A3FA-540F13B1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DATUM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434E-3360-4041-B191-FB7420D0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NAZIV DOGAĐANJA</a:t>
            </a:r>
          </a:p>
        </p:txBody>
      </p:sp>
    </p:spTree>
    <p:extLst>
      <p:ext uri="{BB962C8B-B14F-4D97-AF65-F5344CB8AC3E}">
        <p14:creationId xmlns:p14="http://schemas.microsoft.com/office/powerpoint/2010/main" val="2518549054"/>
      </p:ext>
    </p:extLst>
  </p:cSld>
  <p:clrMapOvr>
    <a:masterClrMapping/>
  </p:clrMapOvr>
</p:sld>
</file>

<file path=ppt/theme/theme1.xml><?xml version="1.0" encoding="utf-8"?>
<a:theme xmlns:a="http://schemas.openxmlformats.org/drawingml/2006/main" name="Srce_Tema1_16x9">
  <a:themeElements>
    <a:clrScheme name="Srce boje">
      <a:dk1>
        <a:srgbClr val="0C0C0C"/>
      </a:dk1>
      <a:lt1>
        <a:srgbClr val="FFFFFF"/>
      </a:lt1>
      <a:dk2>
        <a:srgbClr val="0C0C0C"/>
      </a:dk2>
      <a:lt2>
        <a:srgbClr val="FFFFFF"/>
      </a:lt2>
      <a:accent1>
        <a:srgbClr val="D71635"/>
      </a:accent1>
      <a:accent2>
        <a:srgbClr val="E39717"/>
      </a:accent2>
      <a:accent3>
        <a:srgbClr val="0095DA"/>
      </a:accent3>
      <a:accent4>
        <a:srgbClr val="80C342"/>
      </a:accent4>
      <a:accent5>
        <a:srgbClr val="00AB4E"/>
      </a:accent5>
      <a:accent6>
        <a:srgbClr val="B04C46"/>
      </a:accent6>
      <a:hlink>
        <a:srgbClr val="D71635"/>
      </a:hlink>
      <a:folHlink>
        <a:srgbClr val="D7163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e_Tema1_16x9" id="{476E04C6-ED46-4774-BC39-1C443F715698}" vid="{90F83EFC-DEE1-42FC-8BFD-555EDA227AE0}"/>
    </a:ext>
  </a:extLst>
</a:theme>
</file>

<file path=ppt/theme/theme2.xml><?xml version="1.0" encoding="utf-8"?>
<a:theme xmlns:a="http://schemas.openxmlformats.org/drawingml/2006/main" name="1_Custom Design">
  <a:themeElements>
    <a:clrScheme name="Srce boje">
      <a:dk1>
        <a:srgbClr val="0C0C0C"/>
      </a:dk1>
      <a:lt1>
        <a:srgbClr val="FFFFFF"/>
      </a:lt1>
      <a:dk2>
        <a:srgbClr val="0C0C0C"/>
      </a:dk2>
      <a:lt2>
        <a:srgbClr val="FFFFFF"/>
      </a:lt2>
      <a:accent1>
        <a:srgbClr val="D71635"/>
      </a:accent1>
      <a:accent2>
        <a:srgbClr val="E39717"/>
      </a:accent2>
      <a:accent3>
        <a:srgbClr val="0095DA"/>
      </a:accent3>
      <a:accent4>
        <a:srgbClr val="80C342"/>
      </a:accent4>
      <a:accent5>
        <a:srgbClr val="00AB4E"/>
      </a:accent5>
      <a:accent6>
        <a:srgbClr val="B04C46"/>
      </a:accent6>
      <a:hlink>
        <a:srgbClr val="D71635"/>
      </a:hlink>
      <a:folHlink>
        <a:srgbClr val="D7163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srce-predlozak-4x3-OA-CC-BY-NC-20140919</Template>
  <TotalTime>392</TotalTime>
  <Words>124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Srce_Tema1_16x9</vt:lpstr>
      <vt:lpstr>1_Custom Design</vt:lpstr>
      <vt:lpstr>PowerPoint Presentation</vt:lpstr>
      <vt:lpstr>Upute za korištenje predloška CC BY-SA</vt:lpstr>
      <vt:lpstr>PowerPoint Presentation</vt:lpstr>
      <vt:lpstr>Upute za korištenje predloška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Kruno Golubić</dc:creator>
  <cp:lastModifiedBy>Amira Zubović</cp:lastModifiedBy>
  <cp:revision>58</cp:revision>
  <cp:lastPrinted>2014-06-24T07:01:20Z</cp:lastPrinted>
  <dcterms:created xsi:type="dcterms:W3CDTF">2014-09-19T07:16:42Z</dcterms:created>
  <dcterms:modified xsi:type="dcterms:W3CDTF">2023-09-06T13:45:11Z</dcterms:modified>
</cp:coreProperties>
</file>