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1B"/>
    <a:srgbClr val="2A3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(671441135)</a:t>
            </a:r>
          </a:p>
          <a:p>
            <a:r>
              <a:rPr lang="en-US" dirty="0"/>
              <a:t>Spoorthi Pendyala (679836791)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05702"/>
            <a:ext cx="9766515" cy="477038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‘!!!!’. Also Date and Time columns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characters, hyperlinks and html tags.</a:t>
            </a:r>
          </a:p>
          <a:p>
            <a:pPr algn="just"/>
            <a:r>
              <a:rPr lang="en-US" dirty="0"/>
              <a:t>Stripped the text which removes extra spaces at the beginning and end of the text and finally we removed the stop words from the text.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What has changed?</a:t>
            </a:r>
            <a:endParaRPr lang="en-US" b="1" dirty="0"/>
          </a:p>
          <a:p>
            <a:pPr algn="just"/>
            <a:r>
              <a:rPr lang="en-US" dirty="0"/>
              <a:t>Changed the encoding type of input csv file to UTF-8 which preserved all tweets.</a:t>
            </a:r>
          </a:p>
          <a:p>
            <a:pPr algn="just"/>
            <a:r>
              <a:rPr lang="en-US" dirty="0"/>
              <a:t>Performed stemming using NLTK library.</a:t>
            </a:r>
          </a:p>
          <a:p>
            <a:pPr algn="just"/>
            <a:r>
              <a:rPr lang="en-US" dirty="0"/>
              <a:t>Replaced emoticons, slang text using predefined set of values obtained from online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9240864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K – Nearest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Voting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The results were obtained via 10-fold cross validation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1387" y="1383896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97159"/>
              </p:ext>
            </p:extLst>
          </p:nvPr>
        </p:nvGraphicFramePr>
        <p:xfrm>
          <a:off x="2265407" y="1844387"/>
          <a:ext cx="7372521" cy="21596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Previous Results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58.53</a:t>
                      </a: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58.95</a:t>
                      </a: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Multinomial NB</a:t>
                      </a: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55.82</a:t>
                      </a: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Voting</a:t>
                      </a:r>
                      <a:r>
                        <a:rPr lang="en-US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(2,3,1)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58.98</a:t>
                      </a: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12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43505"/>
              </p:ext>
            </p:extLst>
          </p:nvPr>
        </p:nvGraphicFramePr>
        <p:xfrm>
          <a:off x="2265407" y="4469628"/>
          <a:ext cx="7372521" cy="2071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Previous</a:t>
                      </a:r>
                      <a:r>
                        <a:rPr lang="en-US" sz="1100" b="1" u="none" strike="noStrike" baseline="0" dirty="0">
                          <a:effectLst/>
                        </a:rPr>
                        <a:t> Results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56.08</a:t>
                      </a: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54.74</a:t>
                      </a: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Multinomial NB</a:t>
                      </a: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53.1</a:t>
                      </a: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Voting (3,9,1)</a:t>
                      </a: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57.05</a:t>
                      </a: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8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521</TotalTime>
  <Words>289</Words>
  <Application>Microsoft Office PowerPoint</Application>
  <PresentationFormat>Widescreen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Tweet Classification </vt:lpstr>
      <vt:lpstr>Pre - Processing Steps</vt:lpstr>
      <vt:lpstr>Classification 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49</cp:revision>
  <dcterms:created xsi:type="dcterms:W3CDTF">2017-04-04T18:38:24Z</dcterms:created>
  <dcterms:modified xsi:type="dcterms:W3CDTF">2017-04-19T22:07:49Z</dcterms:modified>
</cp:coreProperties>
</file>