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B1B"/>
    <a:srgbClr val="2A3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7D82C-91B6-4B86-89BF-0E95CE5B4972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85B25A58-A07C-478A-ADA7-F457C97E78A2}">
      <dgm:prSet phldrT="[Text]"/>
      <dgm:spPr/>
      <dgm:t>
        <a:bodyPr/>
        <a:lstStyle/>
        <a:p>
          <a:r>
            <a:rPr lang="en-US" dirty="0"/>
            <a:t>Obama [7198]</a:t>
          </a:r>
          <a:br>
            <a:rPr lang="en-US" dirty="0"/>
          </a:br>
          <a:r>
            <a:rPr lang="en-US" dirty="0"/>
            <a:t>Romney [7200]</a:t>
          </a:r>
        </a:p>
      </dgm:t>
    </dgm:pt>
    <dgm:pt modelId="{16BFD6AE-908D-4183-8520-87A0C5EF951A}" type="parTrans" cxnId="{4C817E82-31BC-4020-8E37-CF2DBB63541B}">
      <dgm:prSet/>
      <dgm:spPr/>
      <dgm:t>
        <a:bodyPr/>
        <a:lstStyle/>
        <a:p>
          <a:endParaRPr lang="en-US"/>
        </a:p>
      </dgm:t>
    </dgm:pt>
    <dgm:pt modelId="{2C01D0D7-4878-496A-B9DA-DDE6ED7E80FD}" type="sibTrans" cxnId="{4C817E82-31BC-4020-8E37-CF2DBB63541B}">
      <dgm:prSet/>
      <dgm:spPr/>
      <dgm:t>
        <a:bodyPr/>
        <a:lstStyle/>
        <a:p>
          <a:endParaRPr lang="en-US"/>
        </a:p>
      </dgm:t>
    </dgm:pt>
    <dgm:pt modelId="{7146A275-B4C9-4BE0-A382-5063854756BE}">
      <dgm:prSet phldrT="[Text]"/>
      <dgm:spPr/>
      <dgm:t>
        <a:bodyPr/>
        <a:lstStyle/>
        <a:p>
          <a:r>
            <a:rPr lang="en-US" dirty="0"/>
            <a:t>Obama [5624]</a:t>
          </a:r>
          <a:br>
            <a:rPr lang="en-US" dirty="0"/>
          </a:br>
          <a:r>
            <a:rPr lang="en-US" dirty="0"/>
            <a:t>Romney [5657]</a:t>
          </a:r>
        </a:p>
      </dgm:t>
    </dgm:pt>
    <dgm:pt modelId="{B4287982-FDCB-4279-AFC1-C7A3C976A184}" type="parTrans" cxnId="{FEE97AEB-BA60-498C-8AB2-B2DD760472D4}">
      <dgm:prSet/>
      <dgm:spPr/>
      <dgm:t>
        <a:bodyPr/>
        <a:lstStyle/>
        <a:p>
          <a:endParaRPr lang="en-US"/>
        </a:p>
      </dgm:t>
    </dgm:pt>
    <dgm:pt modelId="{736FC6C5-3312-4A4F-B174-51FA4EFDC651}" type="sibTrans" cxnId="{FEE97AEB-BA60-498C-8AB2-B2DD760472D4}">
      <dgm:prSet/>
      <dgm:spPr/>
      <dgm:t>
        <a:bodyPr/>
        <a:lstStyle/>
        <a:p>
          <a:endParaRPr lang="en-US"/>
        </a:p>
      </dgm:t>
    </dgm:pt>
    <dgm:pt modelId="{C6779839-DF7B-45BA-ACC4-5CD3B2A7E733}">
      <dgm:prSet phldrT="[Text]"/>
      <dgm:spPr/>
      <dgm:t>
        <a:bodyPr/>
        <a:lstStyle/>
        <a:p>
          <a:r>
            <a:rPr lang="en-US" dirty="0"/>
            <a:t>Obama [5189]</a:t>
          </a:r>
          <a:br>
            <a:rPr lang="en-US" dirty="0"/>
          </a:br>
          <a:r>
            <a:rPr lang="en-US" dirty="0"/>
            <a:t>Romney [5270]</a:t>
          </a:r>
        </a:p>
      </dgm:t>
    </dgm:pt>
    <dgm:pt modelId="{261D195D-EF4C-48B8-BD26-FBB105991CAC}" type="parTrans" cxnId="{BE653A55-BA20-49FA-AF8F-3499842A68D1}">
      <dgm:prSet/>
      <dgm:spPr/>
      <dgm:t>
        <a:bodyPr/>
        <a:lstStyle/>
        <a:p>
          <a:endParaRPr lang="en-US"/>
        </a:p>
      </dgm:t>
    </dgm:pt>
    <dgm:pt modelId="{BC0FEE63-A93A-4B85-9E9C-8059203BDA2E}" type="sibTrans" cxnId="{BE653A55-BA20-49FA-AF8F-3499842A68D1}">
      <dgm:prSet/>
      <dgm:spPr/>
      <dgm:t>
        <a:bodyPr/>
        <a:lstStyle/>
        <a:p>
          <a:endParaRPr lang="en-US"/>
        </a:p>
      </dgm:t>
    </dgm:pt>
    <dgm:pt modelId="{A2F83816-0985-4A54-A4E6-656D6035374B}" type="pres">
      <dgm:prSet presAssocID="{B2F7D82C-91B6-4B86-89BF-0E95CE5B4972}" presName="linearFlow" presStyleCnt="0">
        <dgm:presLayoutVars>
          <dgm:dir/>
          <dgm:animLvl val="lvl"/>
          <dgm:resizeHandles val="exact"/>
        </dgm:presLayoutVars>
      </dgm:prSet>
      <dgm:spPr/>
    </dgm:pt>
    <dgm:pt modelId="{3A335C5B-BAB0-49DE-9C2F-BEBF1CEB294C}" type="pres">
      <dgm:prSet presAssocID="{85B25A58-A07C-478A-ADA7-F457C97E78A2}" presName="composite" presStyleCnt="0"/>
      <dgm:spPr/>
    </dgm:pt>
    <dgm:pt modelId="{E6E0337C-52ED-4ED0-AA4A-51D00E91FA59}" type="pres">
      <dgm:prSet presAssocID="{85B25A58-A07C-478A-ADA7-F457C97E78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B20BE6-42EC-4F7B-A406-6B991CC9F9CC}" type="pres">
      <dgm:prSet presAssocID="{85B25A58-A07C-478A-ADA7-F457C97E78A2}" presName="parSh" presStyleLbl="node1" presStyleIdx="0" presStyleCnt="3"/>
      <dgm:spPr/>
    </dgm:pt>
    <dgm:pt modelId="{9A97EF04-B94A-41E1-942D-AE1128BFA2C6}" type="pres">
      <dgm:prSet presAssocID="{85B25A58-A07C-478A-ADA7-F457C97E78A2}" presName="desTx" presStyleLbl="fgAcc1" presStyleIdx="0" presStyleCnt="3">
        <dgm:presLayoutVars>
          <dgm:bulletEnabled val="1"/>
        </dgm:presLayoutVars>
      </dgm:prSet>
      <dgm:spPr/>
    </dgm:pt>
    <dgm:pt modelId="{3BD54D01-6E2A-459C-8065-3410443A61DF}" type="pres">
      <dgm:prSet presAssocID="{2C01D0D7-4878-496A-B9DA-DDE6ED7E80FD}" presName="sibTrans" presStyleLbl="sibTrans2D1" presStyleIdx="0" presStyleCnt="2"/>
      <dgm:spPr/>
    </dgm:pt>
    <dgm:pt modelId="{2BC79FE6-30E5-447E-93BD-AC415A3E9385}" type="pres">
      <dgm:prSet presAssocID="{2C01D0D7-4878-496A-B9DA-DDE6ED7E80FD}" presName="connTx" presStyleLbl="sibTrans2D1" presStyleIdx="0" presStyleCnt="2"/>
      <dgm:spPr/>
    </dgm:pt>
    <dgm:pt modelId="{1392DC75-1F3F-423F-9533-1660668DB6BE}" type="pres">
      <dgm:prSet presAssocID="{7146A275-B4C9-4BE0-A382-5063854756BE}" presName="composite" presStyleCnt="0"/>
      <dgm:spPr/>
    </dgm:pt>
    <dgm:pt modelId="{634834C5-3468-4F36-9BC1-8A54FDB76729}" type="pres">
      <dgm:prSet presAssocID="{7146A275-B4C9-4BE0-A382-5063854756B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93213D4-8D55-4809-B960-070754C23366}" type="pres">
      <dgm:prSet presAssocID="{7146A275-B4C9-4BE0-A382-5063854756BE}" presName="parSh" presStyleLbl="node1" presStyleIdx="1" presStyleCnt="3"/>
      <dgm:spPr/>
    </dgm:pt>
    <dgm:pt modelId="{496FD8CA-A16A-4C5A-AAC2-02E243043BBA}" type="pres">
      <dgm:prSet presAssocID="{7146A275-B4C9-4BE0-A382-5063854756BE}" presName="desTx" presStyleLbl="fgAcc1" presStyleIdx="1" presStyleCnt="3">
        <dgm:presLayoutVars>
          <dgm:bulletEnabled val="1"/>
        </dgm:presLayoutVars>
      </dgm:prSet>
      <dgm:spPr/>
    </dgm:pt>
    <dgm:pt modelId="{D5EE5AB4-A215-4CF0-8A04-E64D9D3EEF42}" type="pres">
      <dgm:prSet presAssocID="{736FC6C5-3312-4A4F-B174-51FA4EFDC651}" presName="sibTrans" presStyleLbl="sibTrans2D1" presStyleIdx="1" presStyleCnt="2"/>
      <dgm:spPr/>
    </dgm:pt>
    <dgm:pt modelId="{40009A36-2D09-4DB0-B124-17C21CBB9F23}" type="pres">
      <dgm:prSet presAssocID="{736FC6C5-3312-4A4F-B174-51FA4EFDC651}" presName="connTx" presStyleLbl="sibTrans2D1" presStyleIdx="1" presStyleCnt="2"/>
      <dgm:spPr/>
    </dgm:pt>
    <dgm:pt modelId="{283649D3-C58A-4B1F-8061-7383388C6913}" type="pres">
      <dgm:prSet presAssocID="{C6779839-DF7B-45BA-ACC4-5CD3B2A7E733}" presName="composite" presStyleCnt="0"/>
      <dgm:spPr/>
    </dgm:pt>
    <dgm:pt modelId="{92D0ABE0-31B1-40C4-841F-1C2069D7800C}" type="pres">
      <dgm:prSet presAssocID="{C6779839-DF7B-45BA-ACC4-5CD3B2A7E73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F5E11F4-EED4-43D1-8543-55227FF71419}" type="pres">
      <dgm:prSet presAssocID="{C6779839-DF7B-45BA-ACC4-5CD3B2A7E733}" presName="parSh" presStyleLbl="node1" presStyleIdx="2" presStyleCnt="3"/>
      <dgm:spPr/>
    </dgm:pt>
    <dgm:pt modelId="{1C0F89DE-F069-449D-828A-179EFE292046}" type="pres">
      <dgm:prSet presAssocID="{C6779839-DF7B-45BA-ACC4-5CD3B2A7E733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C817E82-31BC-4020-8E37-CF2DBB63541B}" srcId="{B2F7D82C-91B6-4B86-89BF-0E95CE5B4972}" destId="{85B25A58-A07C-478A-ADA7-F457C97E78A2}" srcOrd="0" destOrd="0" parTransId="{16BFD6AE-908D-4183-8520-87A0C5EF951A}" sibTransId="{2C01D0D7-4878-496A-B9DA-DDE6ED7E80FD}"/>
    <dgm:cxn modelId="{A6A7F92B-17D3-4203-937B-BD949B2F6E3F}" type="presOf" srcId="{736FC6C5-3312-4A4F-B174-51FA4EFDC651}" destId="{40009A36-2D09-4DB0-B124-17C21CBB9F23}" srcOrd="1" destOrd="0" presId="urn:microsoft.com/office/officeart/2005/8/layout/process3"/>
    <dgm:cxn modelId="{D376A7DC-6574-4C14-AA78-BDD20CD8A967}" type="presOf" srcId="{736FC6C5-3312-4A4F-B174-51FA4EFDC651}" destId="{D5EE5AB4-A215-4CF0-8A04-E64D9D3EEF42}" srcOrd="0" destOrd="0" presId="urn:microsoft.com/office/officeart/2005/8/layout/process3"/>
    <dgm:cxn modelId="{60C80876-14A2-4736-B90A-89565A37720D}" type="presOf" srcId="{7146A275-B4C9-4BE0-A382-5063854756BE}" destId="{634834C5-3468-4F36-9BC1-8A54FDB76729}" srcOrd="0" destOrd="0" presId="urn:microsoft.com/office/officeart/2005/8/layout/process3"/>
    <dgm:cxn modelId="{7FCD3965-329C-48D0-BF40-425769C37B9F}" type="presOf" srcId="{7146A275-B4C9-4BE0-A382-5063854756BE}" destId="{593213D4-8D55-4809-B960-070754C23366}" srcOrd="1" destOrd="0" presId="urn:microsoft.com/office/officeart/2005/8/layout/process3"/>
    <dgm:cxn modelId="{2090C34E-64F6-418E-92C9-FAF3A2277DB6}" type="presOf" srcId="{C6779839-DF7B-45BA-ACC4-5CD3B2A7E733}" destId="{0F5E11F4-EED4-43D1-8543-55227FF71419}" srcOrd="1" destOrd="0" presId="urn:microsoft.com/office/officeart/2005/8/layout/process3"/>
    <dgm:cxn modelId="{FEE97AEB-BA60-498C-8AB2-B2DD760472D4}" srcId="{B2F7D82C-91B6-4B86-89BF-0E95CE5B4972}" destId="{7146A275-B4C9-4BE0-A382-5063854756BE}" srcOrd="1" destOrd="0" parTransId="{B4287982-FDCB-4279-AFC1-C7A3C976A184}" sibTransId="{736FC6C5-3312-4A4F-B174-51FA4EFDC651}"/>
    <dgm:cxn modelId="{2CAB1BF7-8163-4277-88F6-3F2B8DF69C9F}" type="presOf" srcId="{C6779839-DF7B-45BA-ACC4-5CD3B2A7E733}" destId="{92D0ABE0-31B1-40C4-841F-1C2069D7800C}" srcOrd="0" destOrd="0" presId="urn:microsoft.com/office/officeart/2005/8/layout/process3"/>
    <dgm:cxn modelId="{BE653A55-BA20-49FA-AF8F-3499842A68D1}" srcId="{B2F7D82C-91B6-4B86-89BF-0E95CE5B4972}" destId="{C6779839-DF7B-45BA-ACC4-5CD3B2A7E733}" srcOrd="2" destOrd="0" parTransId="{261D195D-EF4C-48B8-BD26-FBB105991CAC}" sibTransId="{BC0FEE63-A93A-4B85-9E9C-8059203BDA2E}"/>
    <dgm:cxn modelId="{5DB01A95-6F1A-4C1E-A20A-8AD3365ADA36}" type="presOf" srcId="{2C01D0D7-4878-496A-B9DA-DDE6ED7E80FD}" destId="{2BC79FE6-30E5-447E-93BD-AC415A3E9385}" srcOrd="1" destOrd="0" presId="urn:microsoft.com/office/officeart/2005/8/layout/process3"/>
    <dgm:cxn modelId="{7A14188E-CA7E-4AF8-AEEB-1A78858A5C57}" type="presOf" srcId="{85B25A58-A07C-478A-ADA7-F457C97E78A2}" destId="{95B20BE6-42EC-4F7B-A406-6B991CC9F9CC}" srcOrd="1" destOrd="0" presId="urn:microsoft.com/office/officeart/2005/8/layout/process3"/>
    <dgm:cxn modelId="{AE20E544-92D2-4E00-9C84-F912B38AD615}" type="presOf" srcId="{85B25A58-A07C-478A-ADA7-F457C97E78A2}" destId="{E6E0337C-52ED-4ED0-AA4A-51D00E91FA59}" srcOrd="0" destOrd="0" presId="urn:microsoft.com/office/officeart/2005/8/layout/process3"/>
    <dgm:cxn modelId="{0BE34142-EE72-4C56-8BE4-FA0F0034D968}" type="presOf" srcId="{B2F7D82C-91B6-4B86-89BF-0E95CE5B4972}" destId="{A2F83816-0985-4A54-A4E6-656D6035374B}" srcOrd="0" destOrd="0" presId="urn:microsoft.com/office/officeart/2005/8/layout/process3"/>
    <dgm:cxn modelId="{5D9A9371-5D1A-4FEA-ADB1-B58636F2D2B2}" type="presOf" srcId="{2C01D0D7-4878-496A-B9DA-DDE6ED7E80FD}" destId="{3BD54D01-6E2A-459C-8065-3410443A61DF}" srcOrd="0" destOrd="0" presId="urn:microsoft.com/office/officeart/2005/8/layout/process3"/>
    <dgm:cxn modelId="{A6D6AACE-453F-4B42-9168-3E60DD25109F}" type="presParOf" srcId="{A2F83816-0985-4A54-A4E6-656D6035374B}" destId="{3A335C5B-BAB0-49DE-9C2F-BEBF1CEB294C}" srcOrd="0" destOrd="0" presId="urn:microsoft.com/office/officeart/2005/8/layout/process3"/>
    <dgm:cxn modelId="{EABE69F8-8364-4EF2-9F04-05E1FE6B5D32}" type="presParOf" srcId="{3A335C5B-BAB0-49DE-9C2F-BEBF1CEB294C}" destId="{E6E0337C-52ED-4ED0-AA4A-51D00E91FA59}" srcOrd="0" destOrd="0" presId="urn:microsoft.com/office/officeart/2005/8/layout/process3"/>
    <dgm:cxn modelId="{3E7DF816-FE40-4F82-A319-020C548A9D6F}" type="presParOf" srcId="{3A335C5B-BAB0-49DE-9C2F-BEBF1CEB294C}" destId="{95B20BE6-42EC-4F7B-A406-6B991CC9F9CC}" srcOrd="1" destOrd="0" presId="urn:microsoft.com/office/officeart/2005/8/layout/process3"/>
    <dgm:cxn modelId="{46D1E5E0-4912-4D12-A90C-94A1BB419A68}" type="presParOf" srcId="{3A335C5B-BAB0-49DE-9C2F-BEBF1CEB294C}" destId="{9A97EF04-B94A-41E1-942D-AE1128BFA2C6}" srcOrd="2" destOrd="0" presId="urn:microsoft.com/office/officeart/2005/8/layout/process3"/>
    <dgm:cxn modelId="{526A576B-E42A-4555-9FC2-BB604143D27F}" type="presParOf" srcId="{A2F83816-0985-4A54-A4E6-656D6035374B}" destId="{3BD54D01-6E2A-459C-8065-3410443A61DF}" srcOrd="1" destOrd="0" presId="urn:microsoft.com/office/officeart/2005/8/layout/process3"/>
    <dgm:cxn modelId="{96C07487-43A7-4C64-9DA3-ADB0323D93F3}" type="presParOf" srcId="{3BD54D01-6E2A-459C-8065-3410443A61DF}" destId="{2BC79FE6-30E5-447E-93BD-AC415A3E9385}" srcOrd="0" destOrd="0" presId="urn:microsoft.com/office/officeart/2005/8/layout/process3"/>
    <dgm:cxn modelId="{248047AA-C994-45B5-84C5-7E24B6DA8B1C}" type="presParOf" srcId="{A2F83816-0985-4A54-A4E6-656D6035374B}" destId="{1392DC75-1F3F-423F-9533-1660668DB6BE}" srcOrd="2" destOrd="0" presId="urn:microsoft.com/office/officeart/2005/8/layout/process3"/>
    <dgm:cxn modelId="{9882E8BC-667C-4F65-96F2-399D3829C7E5}" type="presParOf" srcId="{1392DC75-1F3F-423F-9533-1660668DB6BE}" destId="{634834C5-3468-4F36-9BC1-8A54FDB76729}" srcOrd="0" destOrd="0" presId="urn:microsoft.com/office/officeart/2005/8/layout/process3"/>
    <dgm:cxn modelId="{F4D3E726-65F3-45F4-9517-7478B45E642C}" type="presParOf" srcId="{1392DC75-1F3F-423F-9533-1660668DB6BE}" destId="{593213D4-8D55-4809-B960-070754C23366}" srcOrd="1" destOrd="0" presId="urn:microsoft.com/office/officeart/2005/8/layout/process3"/>
    <dgm:cxn modelId="{36F75E61-BEE2-4AA0-BA9F-D0D76BF77603}" type="presParOf" srcId="{1392DC75-1F3F-423F-9533-1660668DB6BE}" destId="{496FD8CA-A16A-4C5A-AAC2-02E243043BBA}" srcOrd="2" destOrd="0" presId="urn:microsoft.com/office/officeart/2005/8/layout/process3"/>
    <dgm:cxn modelId="{347CC0E0-A1D4-4331-AF95-84BE73B37927}" type="presParOf" srcId="{A2F83816-0985-4A54-A4E6-656D6035374B}" destId="{D5EE5AB4-A215-4CF0-8A04-E64D9D3EEF42}" srcOrd="3" destOrd="0" presId="urn:microsoft.com/office/officeart/2005/8/layout/process3"/>
    <dgm:cxn modelId="{4F02C239-EB82-4EAF-B048-D54AB679D58C}" type="presParOf" srcId="{D5EE5AB4-A215-4CF0-8A04-E64D9D3EEF42}" destId="{40009A36-2D09-4DB0-B124-17C21CBB9F23}" srcOrd="0" destOrd="0" presId="urn:microsoft.com/office/officeart/2005/8/layout/process3"/>
    <dgm:cxn modelId="{5340CF8B-9FA4-4763-B9C1-F0A7DEEA2BCA}" type="presParOf" srcId="{A2F83816-0985-4A54-A4E6-656D6035374B}" destId="{283649D3-C58A-4B1F-8061-7383388C6913}" srcOrd="4" destOrd="0" presId="urn:microsoft.com/office/officeart/2005/8/layout/process3"/>
    <dgm:cxn modelId="{90F37A9F-1499-409D-849B-BB4DB5489C68}" type="presParOf" srcId="{283649D3-C58A-4B1F-8061-7383388C6913}" destId="{92D0ABE0-31B1-40C4-841F-1C2069D7800C}" srcOrd="0" destOrd="0" presId="urn:microsoft.com/office/officeart/2005/8/layout/process3"/>
    <dgm:cxn modelId="{163B64B7-22E3-4E0C-8E1A-48F9609C5898}" type="presParOf" srcId="{283649D3-C58A-4B1F-8061-7383388C6913}" destId="{0F5E11F4-EED4-43D1-8543-55227FF71419}" srcOrd="1" destOrd="0" presId="urn:microsoft.com/office/officeart/2005/8/layout/process3"/>
    <dgm:cxn modelId="{BF52B622-90BF-44C8-BD6C-84AB2176DF2F}" type="presParOf" srcId="{283649D3-C58A-4B1F-8061-7383388C6913}" destId="{1C0F89DE-F069-449D-828A-179EFE2920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0BE6-42EC-4F7B-A406-6B991CC9F9CC}">
      <dsp:nvSpPr>
        <dsp:cNvPr id="0" name=""/>
        <dsp:cNvSpPr/>
      </dsp:nvSpPr>
      <dsp:spPr>
        <a:xfrm>
          <a:off x="3414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[7198]</a:t>
          </a:r>
          <a:br>
            <a:rPr lang="en-US" sz="1400" kern="1200" dirty="0"/>
          </a:br>
          <a:r>
            <a:rPr lang="en-US" sz="1400" kern="1200" dirty="0"/>
            <a:t>Romney [7200]</a:t>
          </a:r>
        </a:p>
      </dsp:txBody>
      <dsp:txXfrm>
        <a:off x="3414" y="1108034"/>
        <a:ext cx="1552438" cy="546115"/>
      </dsp:txXfrm>
    </dsp:sp>
    <dsp:sp modelId="{9A97EF04-B94A-41E1-942D-AE1128BFA2C6}">
      <dsp:nvSpPr>
        <dsp:cNvPr id="0" name=""/>
        <dsp:cNvSpPr/>
      </dsp:nvSpPr>
      <dsp:spPr>
        <a:xfrm>
          <a:off x="321383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54D01-6E2A-459C-8065-3410443A61DF}">
      <dsp:nvSpPr>
        <dsp:cNvPr id="0" name=""/>
        <dsp:cNvSpPr/>
      </dsp:nvSpPr>
      <dsp:spPr>
        <a:xfrm>
          <a:off x="1791196" y="1187836"/>
          <a:ext cx="498929" cy="38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91196" y="1265138"/>
        <a:ext cx="382975" cy="231908"/>
      </dsp:txXfrm>
    </dsp:sp>
    <dsp:sp modelId="{593213D4-8D55-4809-B960-070754C23366}">
      <dsp:nvSpPr>
        <dsp:cNvPr id="0" name=""/>
        <dsp:cNvSpPr/>
      </dsp:nvSpPr>
      <dsp:spPr>
        <a:xfrm>
          <a:off x="2497229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[5624]</a:t>
          </a:r>
          <a:br>
            <a:rPr lang="en-US" sz="1400" kern="1200" dirty="0"/>
          </a:br>
          <a:r>
            <a:rPr lang="en-US" sz="1400" kern="1200" dirty="0"/>
            <a:t>Romney [5657]</a:t>
          </a:r>
        </a:p>
      </dsp:txBody>
      <dsp:txXfrm>
        <a:off x="2497229" y="1108034"/>
        <a:ext cx="1552438" cy="546115"/>
      </dsp:txXfrm>
    </dsp:sp>
    <dsp:sp modelId="{496FD8CA-A16A-4C5A-AAC2-02E243043BBA}">
      <dsp:nvSpPr>
        <dsp:cNvPr id="0" name=""/>
        <dsp:cNvSpPr/>
      </dsp:nvSpPr>
      <dsp:spPr>
        <a:xfrm>
          <a:off x="2815198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E5AB4-A215-4CF0-8A04-E64D9D3EEF42}">
      <dsp:nvSpPr>
        <dsp:cNvPr id="0" name=""/>
        <dsp:cNvSpPr/>
      </dsp:nvSpPr>
      <dsp:spPr>
        <a:xfrm>
          <a:off x="4285011" y="1187836"/>
          <a:ext cx="498929" cy="386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85011" y="1265138"/>
        <a:ext cx="382975" cy="231908"/>
      </dsp:txXfrm>
    </dsp:sp>
    <dsp:sp modelId="{0F5E11F4-EED4-43D1-8543-55227FF71419}">
      <dsp:nvSpPr>
        <dsp:cNvPr id="0" name=""/>
        <dsp:cNvSpPr/>
      </dsp:nvSpPr>
      <dsp:spPr>
        <a:xfrm>
          <a:off x="4991043" y="1108034"/>
          <a:ext cx="1552438" cy="8191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Obama [5189]</a:t>
          </a:r>
          <a:br>
            <a:rPr lang="en-US" sz="1400" kern="1200" dirty="0"/>
          </a:br>
          <a:r>
            <a:rPr lang="en-US" sz="1400" kern="1200" dirty="0"/>
            <a:t>Romney [5270]</a:t>
          </a:r>
        </a:p>
      </dsp:txBody>
      <dsp:txXfrm>
        <a:off x="4991043" y="1108034"/>
        <a:ext cx="1552438" cy="546115"/>
      </dsp:txXfrm>
    </dsp:sp>
    <dsp:sp modelId="{1C0F89DE-F069-449D-828A-179EFE292046}">
      <dsp:nvSpPr>
        <dsp:cNvPr id="0" name=""/>
        <dsp:cNvSpPr/>
      </dsp:nvSpPr>
      <dsp:spPr>
        <a:xfrm>
          <a:off x="5309013" y="1654150"/>
          <a:ext cx="1552438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Murali Krishna Valluri (mvallu2@uic.edu)</a:t>
            </a:r>
          </a:p>
          <a:p>
            <a:r>
              <a:rPr lang="en-US" dirty="0"/>
              <a:t>Spoorthi Pendyala (NPendy2@uic.edu)</a:t>
            </a:r>
          </a:p>
        </p:txBody>
      </p:sp>
    </p:spTree>
    <p:extLst>
      <p:ext uri="{BB962C8B-B14F-4D97-AF65-F5344CB8AC3E}">
        <p14:creationId xmlns:p14="http://schemas.microsoft.com/office/powerpoint/2010/main" val="18917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27" y="1539799"/>
            <a:ext cx="9168714" cy="4195481"/>
          </a:xfrm>
        </p:spPr>
        <p:txBody>
          <a:bodyPr/>
          <a:lstStyle/>
          <a:p>
            <a:pPr algn="just"/>
            <a:r>
              <a:rPr lang="en-US" dirty="0"/>
              <a:t>Initial excel sheet is converted to csv file by removing rows with class values ‘2’, ‘IR’, ‘Irrelevant’, ‘!!!!’. Also Date and Time columns where removed.</a:t>
            </a:r>
          </a:p>
          <a:p>
            <a:pPr algn="just"/>
            <a:r>
              <a:rPr lang="en-US" dirty="0"/>
              <a:t>Tweet is converted to lowercase.</a:t>
            </a:r>
          </a:p>
          <a:p>
            <a:pPr algn="just"/>
            <a:r>
              <a:rPr lang="en-US" dirty="0"/>
              <a:t>Removed special characters and replaced ‘#’, ‘@’, ‘”’, ‘’’ with blank characters.</a:t>
            </a:r>
          </a:p>
          <a:p>
            <a:pPr algn="just"/>
            <a:r>
              <a:rPr lang="en-US" dirty="0"/>
              <a:t>Removed hyperlinks and html tags and stripped the text which removes extra spaces at the beginning and end of the text.</a:t>
            </a:r>
          </a:p>
          <a:p>
            <a:pPr algn="just"/>
            <a:r>
              <a:rPr lang="en-US" dirty="0"/>
              <a:t>Finally encoded the text to utf-8, which removed few more tweets.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01823187"/>
              </p:ext>
            </p:extLst>
          </p:nvPr>
        </p:nvGraphicFramePr>
        <p:xfrm>
          <a:off x="2353275" y="4035739"/>
          <a:ext cx="6864866" cy="356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9676" y="5820031"/>
            <a:ext cx="13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Initial Dataset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6475" y="5773864"/>
            <a:ext cx="1342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After initial cleanup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3274" y="5773864"/>
            <a:ext cx="141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After preprocessing</a:t>
            </a:r>
          </a:p>
        </p:txBody>
      </p:sp>
    </p:spTree>
    <p:extLst>
      <p:ext uri="{BB962C8B-B14F-4D97-AF65-F5344CB8AC3E}">
        <p14:creationId xmlns:p14="http://schemas.microsoft.com/office/powerpoint/2010/main" val="57416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764594"/>
            <a:ext cx="8946541" cy="4195481"/>
          </a:xfrm>
        </p:spPr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Multinomial Naïve Bayes</a:t>
            </a:r>
          </a:p>
          <a:p>
            <a:r>
              <a:rPr lang="en-US" dirty="0"/>
              <a:t>K - Nearest</a:t>
            </a:r>
          </a:p>
        </p:txBody>
      </p:sp>
    </p:spTree>
    <p:extLst>
      <p:ext uri="{BB962C8B-B14F-4D97-AF65-F5344CB8AC3E}">
        <p14:creationId xmlns:p14="http://schemas.microsoft.com/office/powerpoint/2010/main" val="32472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49798"/>
            <a:ext cx="8946541" cy="4195481"/>
          </a:xfrm>
        </p:spPr>
        <p:txBody>
          <a:bodyPr/>
          <a:lstStyle/>
          <a:p>
            <a:r>
              <a:rPr lang="en-US" b="1" dirty="0"/>
              <a:t>Obama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Romney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94969"/>
              </p:ext>
            </p:extLst>
          </p:nvPr>
        </p:nvGraphicFramePr>
        <p:xfrm>
          <a:off x="2265407" y="1853248"/>
          <a:ext cx="7372521" cy="18731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1000175672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643453577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93665387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1797205817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2062343795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4051461728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50700291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600926312"/>
                    </a:ext>
                  </a:extLst>
                </a:gridCol>
              </a:tblGrid>
              <a:tr h="398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177418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56423"/>
                  </a:ext>
                </a:extLst>
              </a:tr>
              <a:tr h="328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501546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56.79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2470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43480"/>
                  </a:ext>
                </a:extLst>
              </a:tr>
              <a:tr h="286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45.81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6873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9606"/>
              </p:ext>
            </p:extLst>
          </p:nvPr>
        </p:nvGraphicFramePr>
        <p:xfrm>
          <a:off x="2265407" y="4469628"/>
          <a:ext cx="7372521" cy="17973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2982">
                  <a:extLst>
                    <a:ext uri="{9D8B030D-6E8A-4147-A177-3AD203B41FA5}">
                      <a16:colId xmlns:a16="http://schemas.microsoft.com/office/drawing/2014/main" val="2947214143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1787999850"/>
                    </a:ext>
                  </a:extLst>
                </a:gridCol>
                <a:gridCol w="747536">
                  <a:extLst>
                    <a:ext uri="{9D8B030D-6E8A-4147-A177-3AD203B41FA5}">
                      <a16:colId xmlns:a16="http://schemas.microsoft.com/office/drawing/2014/main" val="116338301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2663912551"/>
                    </a:ext>
                  </a:extLst>
                </a:gridCol>
                <a:gridCol w="866192">
                  <a:extLst>
                    <a:ext uri="{9D8B030D-6E8A-4147-A177-3AD203B41FA5}">
                      <a16:colId xmlns:a16="http://schemas.microsoft.com/office/drawing/2014/main" val="100878818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2596646264"/>
                    </a:ext>
                  </a:extLst>
                </a:gridCol>
                <a:gridCol w="806864">
                  <a:extLst>
                    <a:ext uri="{9D8B030D-6E8A-4147-A177-3AD203B41FA5}">
                      <a16:colId xmlns:a16="http://schemas.microsoft.com/office/drawing/2014/main" val="1103930960"/>
                    </a:ext>
                  </a:extLst>
                </a:gridCol>
                <a:gridCol w="838505">
                  <a:extLst>
                    <a:ext uri="{9D8B030D-6E8A-4147-A177-3AD203B41FA5}">
                      <a16:colId xmlns:a16="http://schemas.microsoft.com/office/drawing/2014/main" val="38752187"/>
                    </a:ext>
                  </a:extLst>
                </a:gridCol>
              </a:tblGrid>
              <a:tr h="381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Algorithms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Negative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Positive Class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95163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Recall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F-Score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9042"/>
                  </a:ext>
                </a:extLst>
              </a:tr>
              <a:tr h="320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Logistic Regression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63.9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28.3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57.21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6374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Multinomial NB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68.1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53.68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3052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K-Nearest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67.1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52.54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9050" marB="1905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91968"/>
                  </a:ext>
                </a:extLst>
              </a:tr>
              <a:tr h="27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Decision Tree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B1B1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61.3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58.4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32.1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33.5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47.97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2A36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8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</TotalTime>
  <Words>232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Text Classification </vt:lpstr>
      <vt:lpstr>Pre - Processing Steps</vt:lpstr>
      <vt:lpstr>Algorithms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</dc:title>
  <dc:creator>Murali Krishna Valluri</dc:creator>
  <cp:lastModifiedBy>Murali Krishna Valluri</cp:lastModifiedBy>
  <cp:revision>9</cp:revision>
  <dcterms:created xsi:type="dcterms:W3CDTF">2017-04-04T18:38:24Z</dcterms:created>
  <dcterms:modified xsi:type="dcterms:W3CDTF">2017-04-06T00:01:33Z</dcterms:modified>
</cp:coreProperties>
</file>