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2" y="1624551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 and columns Date and Time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text.</a:t>
            </a:r>
          </a:p>
          <a:p>
            <a:pPr algn="just"/>
            <a:r>
              <a:rPr lang="en-US" dirty="0"/>
              <a:t>Finally encoded the text to utf-8, which removed few more tweets.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8946541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NB</a:t>
            </a:r>
          </a:p>
          <a:p>
            <a:r>
              <a:rPr lang="en-US" dirty="0"/>
              <a:t>K - Nearest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73478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3874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212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3</cp:revision>
  <dcterms:created xsi:type="dcterms:W3CDTF">2017-04-04T18:38:24Z</dcterms:created>
  <dcterms:modified xsi:type="dcterms:W3CDTF">2017-04-05T02:15:23Z</dcterms:modified>
</cp:coreProperties>
</file>