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20" y="1704555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tags.</a:t>
            </a:r>
          </a:p>
          <a:p>
            <a:pPr algn="just"/>
            <a:r>
              <a:rPr lang="en-US" dirty="0"/>
              <a:t>Stripped the text which removes extra spaces at the beginning and end of the text.</a:t>
            </a:r>
          </a:p>
          <a:p>
            <a:pPr algn="just"/>
            <a:r>
              <a:rPr lang="en-US" dirty="0"/>
              <a:t>Finally we removed the stop words form the text.</a:t>
            </a:r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240864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 (No results were obtained for positive class, hence we did not consider this algorithm for the final comparison.)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2485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418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248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Tweet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22</cp:revision>
  <dcterms:created xsi:type="dcterms:W3CDTF">2017-04-04T18:38:24Z</dcterms:created>
  <dcterms:modified xsi:type="dcterms:W3CDTF">2017-04-06T02:47:22Z</dcterms:modified>
</cp:coreProperties>
</file>