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(671441135)</a:t>
            </a:r>
          </a:p>
          <a:p>
            <a:r>
              <a:rPr lang="en-US" dirty="0"/>
              <a:t>Spoorthi Pendyala (</a:t>
            </a:r>
            <a:r>
              <a:rPr lang="en-US" dirty="0"/>
              <a:t>679836791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0" y="1704555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text.</a:t>
            </a:r>
          </a:p>
          <a:p>
            <a:pPr algn="just"/>
            <a:r>
              <a:rPr lang="en-US" dirty="0"/>
              <a:t>Finally we removed the stop </a:t>
            </a:r>
            <a:r>
              <a:rPr lang="en-US"/>
              <a:t>words from </a:t>
            </a:r>
            <a:r>
              <a:rPr lang="en-US" dirty="0"/>
              <a:t>the text.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240864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485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418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227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Tweet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26</cp:revision>
  <dcterms:created xsi:type="dcterms:W3CDTF">2017-04-04T18:38:24Z</dcterms:created>
  <dcterms:modified xsi:type="dcterms:W3CDTF">2017-04-06T04:18:44Z</dcterms:modified>
</cp:coreProperties>
</file>