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7D82C-91B6-4B86-89BF-0E95CE5B497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5B25A58-A07C-478A-ADA7-F457C97E78A2}">
      <dgm:prSet phldrT="[Text]"/>
      <dgm:spPr/>
      <dgm:t>
        <a:bodyPr/>
        <a:lstStyle/>
        <a:p>
          <a:r>
            <a:rPr lang="en-US" dirty="0"/>
            <a:t>Obama [7198]</a:t>
          </a:r>
          <a:br>
            <a:rPr lang="en-US" dirty="0"/>
          </a:br>
          <a:r>
            <a:rPr lang="en-US" dirty="0"/>
            <a:t>Romney [7200]</a:t>
          </a:r>
        </a:p>
      </dgm:t>
    </dgm:pt>
    <dgm:pt modelId="{16BFD6AE-908D-4183-8520-87A0C5EF951A}" type="parTrans" cxnId="{4C817E82-31BC-4020-8E37-CF2DBB63541B}">
      <dgm:prSet/>
      <dgm:spPr/>
      <dgm:t>
        <a:bodyPr/>
        <a:lstStyle/>
        <a:p>
          <a:endParaRPr lang="en-US"/>
        </a:p>
      </dgm:t>
    </dgm:pt>
    <dgm:pt modelId="{2C01D0D7-4878-496A-B9DA-DDE6ED7E80FD}" type="sibTrans" cxnId="{4C817E82-31BC-4020-8E37-CF2DBB63541B}">
      <dgm:prSet/>
      <dgm:spPr/>
      <dgm:t>
        <a:bodyPr/>
        <a:lstStyle/>
        <a:p>
          <a:endParaRPr lang="en-US"/>
        </a:p>
      </dgm:t>
    </dgm:pt>
    <dgm:pt modelId="{7146A275-B4C9-4BE0-A382-5063854756BE}">
      <dgm:prSet phldrT="[Text]"/>
      <dgm:spPr/>
      <dgm:t>
        <a:bodyPr/>
        <a:lstStyle/>
        <a:p>
          <a:r>
            <a:rPr lang="en-US" dirty="0"/>
            <a:t>Obama [5624]</a:t>
          </a:r>
          <a:br>
            <a:rPr lang="en-US" dirty="0"/>
          </a:br>
          <a:r>
            <a:rPr lang="en-US" dirty="0"/>
            <a:t>Romney [5657]</a:t>
          </a:r>
        </a:p>
      </dgm:t>
    </dgm:pt>
    <dgm:pt modelId="{B4287982-FDCB-4279-AFC1-C7A3C976A184}" type="parTrans" cxnId="{FEE97AEB-BA60-498C-8AB2-B2DD760472D4}">
      <dgm:prSet/>
      <dgm:spPr/>
      <dgm:t>
        <a:bodyPr/>
        <a:lstStyle/>
        <a:p>
          <a:endParaRPr lang="en-US"/>
        </a:p>
      </dgm:t>
    </dgm:pt>
    <dgm:pt modelId="{736FC6C5-3312-4A4F-B174-51FA4EFDC651}" type="sibTrans" cxnId="{FEE97AEB-BA60-498C-8AB2-B2DD760472D4}">
      <dgm:prSet/>
      <dgm:spPr/>
      <dgm:t>
        <a:bodyPr/>
        <a:lstStyle/>
        <a:p>
          <a:endParaRPr lang="en-US"/>
        </a:p>
      </dgm:t>
    </dgm:pt>
    <dgm:pt modelId="{C6779839-DF7B-45BA-ACC4-5CD3B2A7E733}">
      <dgm:prSet phldrT="[Text]"/>
      <dgm:spPr/>
      <dgm:t>
        <a:bodyPr/>
        <a:lstStyle/>
        <a:p>
          <a:r>
            <a:rPr lang="en-US" dirty="0"/>
            <a:t>Obama [5189]</a:t>
          </a:r>
          <a:br>
            <a:rPr lang="en-US" dirty="0"/>
          </a:br>
          <a:r>
            <a:rPr lang="en-US" dirty="0"/>
            <a:t>Romney [5270]</a:t>
          </a:r>
        </a:p>
      </dgm:t>
    </dgm:pt>
    <dgm:pt modelId="{261D195D-EF4C-48B8-BD26-FBB105991CAC}" type="parTrans" cxnId="{BE653A55-BA20-49FA-AF8F-3499842A68D1}">
      <dgm:prSet/>
      <dgm:spPr/>
      <dgm:t>
        <a:bodyPr/>
        <a:lstStyle/>
        <a:p>
          <a:endParaRPr lang="en-US"/>
        </a:p>
      </dgm:t>
    </dgm:pt>
    <dgm:pt modelId="{BC0FEE63-A93A-4B85-9E9C-8059203BDA2E}" type="sibTrans" cxnId="{BE653A55-BA20-49FA-AF8F-3499842A68D1}">
      <dgm:prSet/>
      <dgm:spPr/>
      <dgm:t>
        <a:bodyPr/>
        <a:lstStyle/>
        <a:p>
          <a:endParaRPr lang="en-US"/>
        </a:p>
      </dgm:t>
    </dgm:pt>
    <dgm:pt modelId="{A2F83816-0985-4A54-A4E6-656D6035374B}" type="pres">
      <dgm:prSet presAssocID="{B2F7D82C-91B6-4B86-89BF-0E95CE5B4972}" presName="linearFlow" presStyleCnt="0">
        <dgm:presLayoutVars>
          <dgm:dir/>
          <dgm:animLvl val="lvl"/>
          <dgm:resizeHandles val="exact"/>
        </dgm:presLayoutVars>
      </dgm:prSet>
      <dgm:spPr/>
    </dgm:pt>
    <dgm:pt modelId="{3A335C5B-BAB0-49DE-9C2F-BEBF1CEB294C}" type="pres">
      <dgm:prSet presAssocID="{85B25A58-A07C-478A-ADA7-F457C97E78A2}" presName="composite" presStyleCnt="0"/>
      <dgm:spPr/>
    </dgm:pt>
    <dgm:pt modelId="{E6E0337C-52ED-4ED0-AA4A-51D00E91FA59}" type="pres">
      <dgm:prSet presAssocID="{85B25A58-A07C-478A-ADA7-F457C97E78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B20BE6-42EC-4F7B-A406-6B991CC9F9CC}" type="pres">
      <dgm:prSet presAssocID="{85B25A58-A07C-478A-ADA7-F457C97E78A2}" presName="parSh" presStyleLbl="node1" presStyleIdx="0" presStyleCnt="3"/>
      <dgm:spPr/>
    </dgm:pt>
    <dgm:pt modelId="{9A97EF04-B94A-41E1-942D-AE1128BFA2C6}" type="pres">
      <dgm:prSet presAssocID="{85B25A58-A07C-478A-ADA7-F457C97E78A2}" presName="desTx" presStyleLbl="fgAcc1" presStyleIdx="0" presStyleCnt="3">
        <dgm:presLayoutVars>
          <dgm:bulletEnabled val="1"/>
        </dgm:presLayoutVars>
      </dgm:prSet>
      <dgm:spPr/>
    </dgm:pt>
    <dgm:pt modelId="{3BD54D01-6E2A-459C-8065-3410443A61DF}" type="pres">
      <dgm:prSet presAssocID="{2C01D0D7-4878-496A-B9DA-DDE6ED7E80FD}" presName="sibTrans" presStyleLbl="sibTrans2D1" presStyleIdx="0" presStyleCnt="2"/>
      <dgm:spPr/>
    </dgm:pt>
    <dgm:pt modelId="{2BC79FE6-30E5-447E-93BD-AC415A3E9385}" type="pres">
      <dgm:prSet presAssocID="{2C01D0D7-4878-496A-B9DA-DDE6ED7E80FD}" presName="connTx" presStyleLbl="sibTrans2D1" presStyleIdx="0" presStyleCnt="2"/>
      <dgm:spPr/>
    </dgm:pt>
    <dgm:pt modelId="{1392DC75-1F3F-423F-9533-1660668DB6BE}" type="pres">
      <dgm:prSet presAssocID="{7146A275-B4C9-4BE0-A382-5063854756BE}" presName="composite" presStyleCnt="0"/>
      <dgm:spPr/>
    </dgm:pt>
    <dgm:pt modelId="{634834C5-3468-4F36-9BC1-8A54FDB76729}" type="pres">
      <dgm:prSet presAssocID="{7146A275-B4C9-4BE0-A382-5063854756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3213D4-8D55-4809-B960-070754C23366}" type="pres">
      <dgm:prSet presAssocID="{7146A275-B4C9-4BE0-A382-5063854756BE}" presName="parSh" presStyleLbl="node1" presStyleIdx="1" presStyleCnt="3"/>
      <dgm:spPr/>
    </dgm:pt>
    <dgm:pt modelId="{496FD8CA-A16A-4C5A-AAC2-02E243043BBA}" type="pres">
      <dgm:prSet presAssocID="{7146A275-B4C9-4BE0-A382-5063854756BE}" presName="desTx" presStyleLbl="fgAcc1" presStyleIdx="1" presStyleCnt="3">
        <dgm:presLayoutVars>
          <dgm:bulletEnabled val="1"/>
        </dgm:presLayoutVars>
      </dgm:prSet>
      <dgm:spPr/>
    </dgm:pt>
    <dgm:pt modelId="{D5EE5AB4-A215-4CF0-8A04-E64D9D3EEF42}" type="pres">
      <dgm:prSet presAssocID="{736FC6C5-3312-4A4F-B174-51FA4EFDC651}" presName="sibTrans" presStyleLbl="sibTrans2D1" presStyleIdx="1" presStyleCnt="2"/>
      <dgm:spPr/>
    </dgm:pt>
    <dgm:pt modelId="{40009A36-2D09-4DB0-B124-17C21CBB9F23}" type="pres">
      <dgm:prSet presAssocID="{736FC6C5-3312-4A4F-B174-51FA4EFDC651}" presName="connTx" presStyleLbl="sibTrans2D1" presStyleIdx="1" presStyleCnt="2"/>
      <dgm:spPr/>
    </dgm:pt>
    <dgm:pt modelId="{283649D3-C58A-4B1F-8061-7383388C6913}" type="pres">
      <dgm:prSet presAssocID="{C6779839-DF7B-45BA-ACC4-5CD3B2A7E733}" presName="composite" presStyleCnt="0"/>
      <dgm:spPr/>
    </dgm:pt>
    <dgm:pt modelId="{92D0ABE0-31B1-40C4-841F-1C2069D7800C}" type="pres">
      <dgm:prSet presAssocID="{C6779839-DF7B-45BA-ACC4-5CD3B2A7E7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5E11F4-EED4-43D1-8543-55227FF71419}" type="pres">
      <dgm:prSet presAssocID="{C6779839-DF7B-45BA-ACC4-5CD3B2A7E733}" presName="parSh" presStyleLbl="node1" presStyleIdx="2" presStyleCnt="3"/>
      <dgm:spPr/>
    </dgm:pt>
    <dgm:pt modelId="{1C0F89DE-F069-449D-828A-179EFE292046}" type="pres">
      <dgm:prSet presAssocID="{C6779839-DF7B-45BA-ACC4-5CD3B2A7E73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C817E82-31BC-4020-8E37-CF2DBB63541B}" srcId="{B2F7D82C-91B6-4B86-89BF-0E95CE5B4972}" destId="{85B25A58-A07C-478A-ADA7-F457C97E78A2}" srcOrd="0" destOrd="0" parTransId="{16BFD6AE-908D-4183-8520-87A0C5EF951A}" sibTransId="{2C01D0D7-4878-496A-B9DA-DDE6ED7E80FD}"/>
    <dgm:cxn modelId="{A6A7F92B-17D3-4203-937B-BD949B2F6E3F}" type="presOf" srcId="{736FC6C5-3312-4A4F-B174-51FA4EFDC651}" destId="{40009A36-2D09-4DB0-B124-17C21CBB9F23}" srcOrd="1" destOrd="0" presId="urn:microsoft.com/office/officeart/2005/8/layout/process3"/>
    <dgm:cxn modelId="{D376A7DC-6574-4C14-AA78-BDD20CD8A967}" type="presOf" srcId="{736FC6C5-3312-4A4F-B174-51FA4EFDC651}" destId="{D5EE5AB4-A215-4CF0-8A04-E64D9D3EEF42}" srcOrd="0" destOrd="0" presId="urn:microsoft.com/office/officeart/2005/8/layout/process3"/>
    <dgm:cxn modelId="{60C80876-14A2-4736-B90A-89565A37720D}" type="presOf" srcId="{7146A275-B4C9-4BE0-A382-5063854756BE}" destId="{634834C5-3468-4F36-9BC1-8A54FDB76729}" srcOrd="0" destOrd="0" presId="urn:microsoft.com/office/officeart/2005/8/layout/process3"/>
    <dgm:cxn modelId="{7FCD3965-329C-48D0-BF40-425769C37B9F}" type="presOf" srcId="{7146A275-B4C9-4BE0-A382-5063854756BE}" destId="{593213D4-8D55-4809-B960-070754C23366}" srcOrd="1" destOrd="0" presId="urn:microsoft.com/office/officeart/2005/8/layout/process3"/>
    <dgm:cxn modelId="{2090C34E-64F6-418E-92C9-FAF3A2277DB6}" type="presOf" srcId="{C6779839-DF7B-45BA-ACC4-5CD3B2A7E733}" destId="{0F5E11F4-EED4-43D1-8543-55227FF71419}" srcOrd="1" destOrd="0" presId="urn:microsoft.com/office/officeart/2005/8/layout/process3"/>
    <dgm:cxn modelId="{FEE97AEB-BA60-498C-8AB2-B2DD760472D4}" srcId="{B2F7D82C-91B6-4B86-89BF-0E95CE5B4972}" destId="{7146A275-B4C9-4BE0-A382-5063854756BE}" srcOrd="1" destOrd="0" parTransId="{B4287982-FDCB-4279-AFC1-C7A3C976A184}" sibTransId="{736FC6C5-3312-4A4F-B174-51FA4EFDC651}"/>
    <dgm:cxn modelId="{2CAB1BF7-8163-4277-88F6-3F2B8DF69C9F}" type="presOf" srcId="{C6779839-DF7B-45BA-ACC4-5CD3B2A7E733}" destId="{92D0ABE0-31B1-40C4-841F-1C2069D7800C}" srcOrd="0" destOrd="0" presId="urn:microsoft.com/office/officeart/2005/8/layout/process3"/>
    <dgm:cxn modelId="{BE653A55-BA20-49FA-AF8F-3499842A68D1}" srcId="{B2F7D82C-91B6-4B86-89BF-0E95CE5B4972}" destId="{C6779839-DF7B-45BA-ACC4-5CD3B2A7E733}" srcOrd="2" destOrd="0" parTransId="{261D195D-EF4C-48B8-BD26-FBB105991CAC}" sibTransId="{BC0FEE63-A93A-4B85-9E9C-8059203BDA2E}"/>
    <dgm:cxn modelId="{5DB01A95-6F1A-4C1E-A20A-8AD3365ADA36}" type="presOf" srcId="{2C01D0D7-4878-496A-B9DA-DDE6ED7E80FD}" destId="{2BC79FE6-30E5-447E-93BD-AC415A3E9385}" srcOrd="1" destOrd="0" presId="urn:microsoft.com/office/officeart/2005/8/layout/process3"/>
    <dgm:cxn modelId="{7A14188E-CA7E-4AF8-AEEB-1A78858A5C57}" type="presOf" srcId="{85B25A58-A07C-478A-ADA7-F457C97E78A2}" destId="{95B20BE6-42EC-4F7B-A406-6B991CC9F9CC}" srcOrd="1" destOrd="0" presId="urn:microsoft.com/office/officeart/2005/8/layout/process3"/>
    <dgm:cxn modelId="{AE20E544-92D2-4E00-9C84-F912B38AD615}" type="presOf" srcId="{85B25A58-A07C-478A-ADA7-F457C97E78A2}" destId="{E6E0337C-52ED-4ED0-AA4A-51D00E91FA59}" srcOrd="0" destOrd="0" presId="urn:microsoft.com/office/officeart/2005/8/layout/process3"/>
    <dgm:cxn modelId="{0BE34142-EE72-4C56-8BE4-FA0F0034D968}" type="presOf" srcId="{B2F7D82C-91B6-4B86-89BF-0E95CE5B4972}" destId="{A2F83816-0985-4A54-A4E6-656D6035374B}" srcOrd="0" destOrd="0" presId="urn:microsoft.com/office/officeart/2005/8/layout/process3"/>
    <dgm:cxn modelId="{5D9A9371-5D1A-4FEA-ADB1-B58636F2D2B2}" type="presOf" srcId="{2C01D0D7-4878-496A-B9DA-DDE6ED7E80FD}" destId="{3BD54D01-6E2A-459C-8065-3410443A61DF}" srcOrd="0" destOrd="0" presId="urn:microsoft.com/office/officeart/2005/8/layout/process3"/>
    <dgm:cxn modelId="{A6D6AACE-453F-4B42-9168-3E60DD25109F}" type="presParOf" srcId="{A2F83816-0985-4A54-A4E6-656D6035374B}" destId="{3A335C5B-BAB0-49DE-9C2F-BEBF1CEB294C}" srcOrd="0" destOrd="0" presId="urn:microsoft.com/office/officeart/2005/8/layout/process3"/>
    <dgm:cxn modelId="{EABE69F8-8364-4EF2-9F04-05E1FE6B5D32}" type="presParOf" srcId="{3A335C5B-BAB0-49DE-9C2F-BEBF1CEB294C}" destId="{E6E0337C-52ED-4ED0-AA4A-51D00E91FA59}" srcOrd="0" destOrd="0" presId="urn:microsoft.com/office/officeart/2005/8/layout/process3"/>
    <dgm:cxn modelId="{3E7DF816-FE40-4F82-A319-020C548A9D6F}" type="presParOf" srcId="{3A335C5B-BAB0-49DE-9C2F-BEBF1CEB294C}" destId="{95B20BE6-42EC-4F7B-A406-6B991CC9F9CC}" srcOrd="1" destOrd="0" presId="urn:microsoft.com/office/officeart/2005/8/layout/process3"/>
    <dgm:cxn modelId="{46D1E5E0-4912-4D12-A90C-94A1BB419A68}" type="presParOf" srcId="{3A335C5B-BAB0-49DE-9C2F-BEBF1CEB294C}" destId="{9A97EF04-B94A-41E1-942D-AE1128BFA2C6}" srcOrd="2" destOrd="0" presId="urn:microsoft.com/office/officeart/2005/8/layout/process3"/>
    <dgm:cxn modelId="{526A576B-E42A-4555-9FC2-BB604143D27F}" type="presParOf" srcId="{A2F83816-0985-4A54-A4E6-656D6035374B}" destId="{3BD54D01-6E2A-459C-8065-3410443A61DF}" srcOrd="1" destOrd="0" presId="urn:microsoft.com/office/officeart/2005/8/layout/process3"/>
    <dgm:cxn modelId="{96C07487-43A7-4C64-9DA3-ADB0323D93F3}" type="presParOf" srcId="{3BD54D01-6E2A-459C-8065-3410443A61DF}" destId="{2BC79FE6-30E5-447E-93BD-AC415A3E9385}" srcOrd="0" destOrd="0" presId="urn:microsoft.com/office/officeart/2005/8/layout/process3"/>
    <dgm:cxn modelId="{248047AA-C994-45B5-84C5-7E24B6DA8B1C}" type="presParOf" srcId="{A2F83816-0985-4A54-A4E6-656D6035374B}" destId="{1392DC75-1F3F-423F-9533-1660668DB6BE}" srcOrd="2" destOrd="0" presId="urn:microsoft.com/office/officeart/2005/8/layout/process3"/>
    <dgm:cxn modelId="{9882E8BC-667C-4F65-96F2-399D3829C7E5}" type="presParOf" srcId="{1392DC75-1F3F-423F-9533-1660668DB6BE}" destId="{634834C5-3468-4F36-9BC1-8A54FDB76729}" srcOrd="0" destOrd="0" presId="urn:microsoft.com/office/officeart/2005/8/layout/process3"/>
    <dgm:cxn modelId="{F4D3E726-65F3-45F4-9517-7478B45E642C}" type="presParOf" srcId="{1392DC75-1F3F-423F-9533-1660668DB6BE}" destId="{593213D4-8D55-4809-B960-070754C23366}" srcOrd="1" destOrd="0" presId="urn:microsoft.com/office/officeart/2005/8/layout/process3"/>
    <dgm:cxn modelId="{36F75E61-BEE2-4AA0-BA9F-D0D76BF77603}" type="presParOf" srcId="{1392DC75-1F3F-423F-9533-1660668DB6BE}" destId="{496FD8CA-A16A-4C5A-AAC2-02E243043BBA}" srcOrd="2" destOrd="0" presId="urn:microsoft.com/office/officeart/2005/8/layout/process3"/>
    <dgm:cxn modelId="{347CC0E0-A1D4-4331-AF95-84BE73B37927}" type="presParOf" srcId="{A2F83816-0985-4A54-A4E6-656D6035374B}" destId="{D5EE5AB4-A215-4CF0-8A04-E64D9D3EEF42}" srcOrd="3" destOrd="0" presId="urn:microsoft.com/office/officeart/2005/8/layout/process3"/>
    <dgm:cxn modelId="{4F02C239-EB82-4EAF-B048-D54AB679D58C}" type="presParOf" srcId="{D5EE5AB4-A215-4CF0-8A04-E64D9D3EEF42}" destId="{40009A36-2D09-4DB0-B124-17C21CBB9F23}" srcOrd="0" destOrd="0" presId="urn:microsoft.com/office/officeart/2005/8/layout/process3"/>
    <dgm:cxn modelId="{5340CF8B-9FA4-4763-B9C1-F0A7DEEA2BCA}" type="presParOf" srcId="{A2F83816-0985-4A54-A4E6-656D6035374B}" destId="{283649D3-C58A-4B1F-8061-7383388C6913}" srcOrd="4" destOrd="0" presId="urn:microsoft.com/office/officeart/2005/8/layout/process3"/>
    <dgm:cxn modelId="{90F37A9F-1499-409D-849B-BB4DB5489C68}" type="presParOf" srcId="{283649D3-C58A-4B1F-8061-7383388C6913}" destId="{92D0ABE0-31B1-40C4-841F-1C2069D7800C}" srcOrd="0" destOrd="0" presId="urn:microsoft.com/office/officeart/2005/8/layout/process3"/>
    <dgm:cxn modelId="{163B64B7-22E3-4E0C-8E1A-48F9609C5898}" type="presParOf" srcId="{283649D3-C58A-4B1F-8061-7383388C6913}" destId="{0F5E11F4-EED4-43D1-8543-55227FF71419}" srcOrd="1" destOrd="0" presId="urn:microsoft.com/office/officeart/2005/8/layout/process3"/>
    <dgm:cxn modelId="{BF52B622-90BF-44C8-BD6C-84AB2176DF2F}" type="presParOf" srcId="{283649D3-C58A-4B1F-8061-7383388C6913}" destId="{1C0F89DE-F069-449D-828A-179EFE2920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0BE6-42EC-4F7B-A406-6B991CC9F9CC}">
      <dsp:nvSpPr>
        <dsp:cNvPr id="0" name=""/>
        <dsp:cNvSpPr/>
      </dsp:nvSpPr>
      <dsp:spPr>
        <a:xfrm>
          <a:off x="3414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[7198]</a:t>
          </a:r>
          <a:br>
            <a:rPr lang="en-US" sz="1400" kern="1200" dirty="0"/>
          </a:br>
          <a:r>
            <a:rPr lang="en-US" sz="1400" kern="1200" dirty="0"/>
            <a:t>Romney [7200]</a:t>
          </a:r>
        </a:p>
      </dsp:txBody>
      <dsp:txXfrm>
        <a:off x="3414" y="1108034"/>
        <a:ext cx="1552438" cy="546115"/>
      </dsp:txXfrm>
    </dsp:sp>
    <dsp:sp modelId="{9A97EF04-B94A-41E1-942D-AE1128BFA2C6}">
      <dsp:nvSpPr>
        <dsp:cNvPr id="0" name=""/>
        <dsp:cNvSpPr/>
      </dsp:nvSpPr>
      <dsp:spPr>
        <a:xfrm>
          <a:off x="32138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D01-6E2A-459C-8065-3410443A61DF}">
      <dsp:nvSpPr>
        <dsp:cNvPr id="0" name=""/>
        <dsp:cNvSpPr/>
      </dsp:nvSpPr>
      <dsp:spPr>
        <a:xfrm>
          <a:off x="1791196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1196" y="1265138"/>
        <a:ext cx="382975" cy="231908"/>
      </dsp:txXfrm>
    </dsp:sp>
    <dsp:sp modelId="{593213D4-8D55-4809-B960-070754C23366}">
      <dsp:nvSpPr>
        <dsp:cNvPr id="0" name=""/>
        <dsp:cNvSpPr/>
      </dsp:nvSpPr>
      <dsp:spPr>
        <a:xfrm>
          <a:off x="2497229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[5624]</a:t>
          </a:r>
          <a:br>
            <a:rPr lang="en-US" sz="1400" kern="1200" dirty="0"/>
          </a:br>
          <a:r>
            <a:rPr lang="en-US" sz="1400" kern="1200" dirty="0"/>
            <a:t>Romney [5657]</a:t>
          </a:r>
        </a:p>
      </dsp:txBody>
      <dsp:txXfrm>
        <a:off x="2497229" y="1108034"/>
        <a:ext cx="1552438" cy="546115"/>
      </dsp:txXfrm>
    </dsp:sp>
    <dsp:sp modelId="{496FD8CA-A16A-4C5A-AAC2-02E243043BBA}">
      <dsp:nvSpPr>
        <dsp:cNvPr id="0" name=""/>
        <dsp:cNvSpPr/>
      </dsp:nvSpPr>
      <dsp:spPr>
        <a:xfrm>
          <a:off x="2815198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E5AB4-A215-4CF0-8A04-E64D9D3EEF42}">
      <dsp:nvSpPr>
        <dsp:cNvPr id="0" name=""/>
        <dsp:cNvSpPr/>
      </dsp:nvSpPr>
      <dsp:spPr>
        <a:xfrm>
          <a:off x="4285011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85011" y="1265138"/>
        <a:ext cx="382975" cy="231908"/>
      </dsp:txXfrm>
    </dsp:sp>
    <dsp:sp modelId="{0F5E11F4-EED4-43D1-8543-55227FF71419}">
      <dsp:nvSpPr>
        <dsp:cNvPr id="0" name=""/>
        <dsp:cNvSpPr/>
      </dsp:nvSpPr>
      <dsp:spPr>
        <a:xfrm>
          <a:off x="4991043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[5189]</a:t>
          </a:r>
          <a:br>
            <a:rPr lang="en-US" sz="1400" kern="1200" dirty="0"/>
          </a:br>
          <a:r>
            <a:rPr lang="en-US" sz="1400" kern="1200" dirty="0"/>
            <a:t>Romney [5270]</a:t>
          </a:r>
        </a:p>
      </dsp:txBody>
      <dsp:txXfrm>
        <a:off x="4991043" y="1108034"/>
        <a:ext cx="1552438" cy="546115"/>
      </dsp:txXfrm>
    </dsp:sp>
    <dsp:sp modelId="{1C0F89DE-F069-449D-828A-179EFE292046}">
      <dsp:nvSpPr>
        <dsp:cNvPr id="0" name=""/>
        <dsp:cNvSpPr/>
      </dsp:nvSpPr>
      <dsp:spPr>
        <a:xfrm>
          <a:off x="530901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539799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 and stripped the text which removes extra spaces at the beginning and end of the text.</a:t>
            </a:r>
          </a:p>
          <a:p>
            <a:pPr algn="just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1823187"/>
              </p:ext>
            </p:extLst>
          </p:nvPr>
        </p:nvGraphicFramePr>
        <p:xfrm>
          <a:off x="2353275" y="4035739"/>
          <a:ext cx="6864866" cy="356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9676" y="5820031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Initial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75" y="5773864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initial cleanup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3274" y="5773864"/>
            <a:ext cx="14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8946541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- Nearest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496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9606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68.1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219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10</cp:revision>
  <dcterms:created xsi:type="dcterms:W3CDTF">2017-04-04T18:38:24Z</dcterms:created>
  <dcterms:modified xsi:type="dcterms:W3CDTF">2017-04-06T00:48:51Z</dcterms:modified>
</cp:coreProperties>
</file>