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B1B"/>
    <a:srgbClr val="2A3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Murali Krishna Valluri (mvallu2@uic.edu)</a:t>
            </a:r>
          </a:p>
          <a:p>
            <a:r>
              <a:rPr lang="en-US" dirty="0"/>
              <a:t>Spoorthi Pendyala (NPendy2@uic.edu)</a:t>
            </a:r>
          </a:p>
        </p:txBody>
      </p:sp>
    </p:spTree>
    <p:extLst>
      <p:ext uri="{BB962C8B-B14F-4D97-AF65-F5344CB8AC3E}">
        <p14:creationId xmlns:p14="http://schemas.microsoft.com/office/powerpoint/2010/main" val="18917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827" y="1539799"/>
            <a:ext cx="9168714" cy="4195481"/>
          </a:xfrm>
        </p:spPr>
        <p:txBody>
          <a:bodyPr/>
          <a:lstStyle/>
          <a:p>
            <a:pPr algn="just"/>
            <a:r>
              <a:rPr lang="en-US" dirty="0"/>
              <a:t>Initial excel sheet is converted to csv file by removing rows with class values ‘2’, ‘IR’, ‘Irrelevant’, ‘!!!!’. Also Date and Time columns where removed.</a:t>
            </a:r>
          </a:p>
          <a:p>
            <a:pPr algn="just"/>
            <a:r>
              <a:rPr lang="en-US" dirty="0"/>
              <a:t>Tweet is converted to lowercase.</a:t>
            </a:r>
          </a:p>
          <a:p>
            <a:pPr algn="just"/>
            <a:r>
              <a:rPr lang="en-US" dirty="0"/>
              <a:t>Removed special characters and replaced ‘#’, ‘@’, ‘”’, ‘’’ with blank characters.</a:t>
            </a:r>
          </a:p>
          <a:p>
            <a:pPr algn="just"/>
            <a:r>
              <a:rPr lang="en-US" dirty="0"/>
              <a:t>Removed hyperlinks and html tags and stripped the text which removes extra spaces at the beginning and end of the text.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64594"/>
            <a:ext cx="9331480" cy="4195481"/>
          </a:xfrm>
        </p:spPr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Multinomial Naïve Bayes</a:t>
            </a:r>
          </a:p>
          <a:p>
            <a:r>
              <a:rPr lang="en-US" dirty="0"/>
              <a:t>K – Nearest</a:t>
            </a:r>
          </a:p>
          <a:p>
            <a:r>
              <a:rPr lang="en-US" dirty="0"/>
              <a:t>SVM (No results were obtained for positive class, hence we did not consider this algorithm for the final comparison.)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Note: </a:t>
            </a:r>
            <a:r>
              <a:rPr lang="en-US" dirty="0"/>
              <a:t>The results were obtained via 10-fold cross validation on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2472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5201" y="1449798"/>
            <a:ext cx="8946541" cy="4195481"/>
          </a:xfrm>
        </p:spPr>
        <p:txBody>
          <a:bodyPr/>
          <a:lstStyle/>
          <a:p>
            <a:r>
              <a:rPr lang="en-US" b="1" dirty="0"/>
              <a:t>Obama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Romney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94969"/>
              </p:ext>
            </p:extLst>
          </p:nvPr>
        </p:nvGraphicFramePr>
        <p:xfrm>
          <a:off x="2265407" y="1853248"/>
          <a:ext cx="7372521" cy="18731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1000175672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643453577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93665387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1797205817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2062343795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4051461728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50700291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600926312"/>
                    </a:ext>
                  </a:extLst>
                </a:gridCol>
              </a:tblGrid>
              <a:tr h="39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77418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56423"/>
                  </a:ext>
                </a:extLst>
              </a:tr>
              <a:tr h="328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58.47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01546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79.4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54.1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56.79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2470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28.8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52.3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4348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45.5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48.5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46.5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45.81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6873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49606"/>
              </p:ext>
            </p:extLst>
          </p:nvPr>
        </p:nvGraphicFramePr>
        <p:xfrm>
          <a:off x="2265407" y="4469628"/>
          <a:ext cx="7372521" cy="17973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2947214143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1787999850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11633830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2663912551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100878818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259664626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110393096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38752187"/>
                    </a:ext>
                  </a:extLst>
                </a:gridCol>
              </a:tblGrid>
              <a:tr h="381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495163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042"/>
                  </a:ext>
                </a:extLst>
              </a:tr>
              <a:tr h="320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88.3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69.4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28.3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6374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53.7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68.1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53.68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305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53.1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95.4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52.54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91968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61.3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58.4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36.1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32.1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33.5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8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6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497</TotalTime>
  <Words>238</Words>
  <Application>Microsoft Office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Text Classification </vt:lpstr>
      <vt:lpstr>Pre - Processing Steps</vt:lpstr>
      <vt:lpstr>Classification Algorithms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</dc:title>
  <dc:creator>Murali Krishna Valluri</dc:creator>
  <cp:lastModifiedBy>Murali Krishna Valluri</cp:lastModifiedBy>
  <cp:revision>15</cp:revision>
  <dcterms:created xsi:type="dcterms:W3CDTF">2017-04-04T18:38:24Z</dcterms:created>
  <dcterms:modified xsi:type="dcterms:W3CDTF">2017-04-06T01:06:31Z</dcterms:modified>
</cp:coreProperties>
</file>