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120" y="1704555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tags.</a:t>
            </a:r>
          </a:p>
          <a:p>
            <a:pPr algn="just"/>
            <a:r>
              <a:rPr lang="en-US" dirty="0"/>
              <a:t>Stripped the text which removes extra spaces at the beginning and end of the text.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9240864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– Nearest</a:t>
            </a:r>
          </a:p>
          <a:p>
            <a:r>
              <a:rPr lang="en-US" dirty="0"/>
              <a:t>SVM (No results were obtained for positive class, hence we did not consider this algorithm for the final comparison.)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results were obtained via 10-fold cross validation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2485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4180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238</Words>
  <Application>Microsoft Office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Tweet Classification </vt:lpstr>
      <vt:lpstr>Pre - Processing Steps</vt:lpstr>
      <vt:lpstr>Classification 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21</cp:revision>
  <dcterms:created xsi:type="dcterms:W3CDTF">2017-04-04T18:38:24Z</dcterms:created>
  <dcterms:modified xsi:type="dcterms:W3CDTF">2017-04-06T01:57:16Z</dcterms:modified>
</cp:coreProperties>
</file>