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227ae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227ae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227aec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e227aec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227aec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e227aec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227aec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227aec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227aec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227aec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227aec6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227aec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e227aec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e227aec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Mountain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NAMES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400"/>
              <a:t>How can blue mountain arrive at optimum pricing for their resort based the services they offer by studying competitor pricing data?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to the problem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Cost went up to $1.4 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a new chair lift was installed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increasing/decreasing the price Blue Mountain Resort wanted to increase the value of their ticket and increase the amount of purchases of tickets.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Criteria for Success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way to increase revenue to outway the spending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400"/>
              <a:t>How can blue mountain arrive at optimum pricing for their resort based the services they offer by studying competitor pricing data?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Scope/Constraints of Solutions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Scope to solution would be to create an effectictive machine learning models to find a way to utilize what is there to increase </a:t>
            </a:r>
            <a:r>
              <a:rPr lang="en"/>
              <a:t>profit</a:t>
            </a:r>
            <a:r>
              <a:rPr lang="en"/>
              <a:t> margins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Constraints</a:t>
            </a:r>
            <a:r>
              <a:rPr lang="en"/>
              <a:t> </a:t>
            </a:r>
            <a:r>
              <a:rPr lang="en"/>
              <a:t>would</a:t>
            </a:r>
            <a:r>
              <a:rPr lang="en"/>
              <a:t> be the </a:t>
            </a:r>
            <a:r>
              <a:rPr lang="en"/>
              <a:t>underutilized</a:t>
            </a:r>
            <a:r>
              <a:rPr lang="en"/>
              <a:t> ways might cost more money to gain traction 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StakeHolders: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Blue Mountain Executives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Technicals(</a:t>
            </a:r>
            <a:r>
              <a:rPr lang="en"/>
              <a:t>Colleagues</a:t>
            </a:r>
            <a:r>
              <a:rPr lang="en"/>
              <a:t> and Managers)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Non- </a:t>
            </a:r>
            <a:r>
              <a:rPr lang="en"/>
              <a:t>Technicals(Others who helped who did not have a technical background)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Data Scources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CSV file with data overview of the 330 resorts in the United States.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Recommendation and key findings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Montana placed 13th for highest count for Region and State.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helped us decide it was better to compare Blue Mountain resort with other resorts in Montana to have a better market share understanding.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14704"/>
          <a:stretch/>
        </p:blipFill>
        <p:spPr>
          <a:xfrm>
            <a:off x="887775" y="2333625"/>
            <a:ext cx="7657000" cy="22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Train/Test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Train/Test split was 70/30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the Train mean with a Dummy regression mean to see the similarity.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came out with an answer of “63.81108808”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 and MSE were </a:t>
            </a:r>
            <a:r>
              <a:rPr lang="en"/>
              <a:t>also</a:t>
            </a:r>
            <a:r>
              <a:rPr lang="en"/>
              <a:t> calculated.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 told us if guessed </a:t>
            </a:r>
            <a:r>
              <a:rPr lang="en"/>
              <a:t>ticket</a:t>
            </a:r>
            <a:r>
              <a:rPr lang="en"/>
              <a:t> prices were based on average known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helped compare the actual values to the </a:t>
            </a:r>
            <a:r>
              <a:rPr lang="en"/>
              <a:t>predicted</a:t>
            </a:r>
            <a:r>
              <a:rPr lang="en"/>
              <a:t>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r>
              <a:rPr lang="en" sz="1800">
                <a:solidFill>
                  <a:schemeClr val="dk2"/>
                </a:solidFill>
              </a:rPr>
              <a:t>ross Validation and Analysis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65175"/>
            <a:ext cx="85206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Sklearn we repeatedly created a pipeline using the SelectKbest to find 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Throughout the cross validation it indicated that the best value for K was 8.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because there was an increase until 8 and a decrease after 8.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49" y="2427325"/>
            <a:ext cx="4139517" cy="22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Random Forest vs Linear Model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400"/>
              <a:t>Below are graphs from using two methods (Random Forest and Linear Model)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</a:t>
            </a:r>
            <a:r>
              <a:rPr lang="en"/>
              <a:t>concluded</a:t>
            </a:r>
            <a:r>
              <a:rPr lang="en"/>
              <a:t> with the Randon Forest had a lower Cross-Validation error of $1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76942"/>
            <a:ext cx="4260300" cy="2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50" y="2154675"/>
            <a:ext cx="3545525" cy="28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Summary and conclusion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constructing some </a:t>
            </a:r>
            <a:r>
              <a:rPr lang="en"/>
              <a:t>scenarios: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Closing up to 10 of the underutilized runs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add a run, increase vertical drop 150 ft, and install an additional chair lift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Same as b but also 2 acres of snow making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Increase longest run by .2 miles and adding 4 acres of snow coverage its snow making capability.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solution was to was to follow scenario c because you would have to and add $1.99 to the current price to make it $81.99 to average a revenue of $3,474,628 and would utilize what the resort has to offer and expand it while still profiting.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