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rels" ContentType="application/vnd.openxmlformats-package.relationships+xml"/>
  <Default Extension="wmf" ContentType="image/x-wmf"/>
  <Default Extension="fntdata" ContentType="application/x-fontdata"/>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Slides/notesSlide28.xml" ContentType="application/vnd.openxmlformats-officedocument.presentationml.notesSlide+xml"/>
  <Override PartName="/ppt/notesSlides/notesSlide19.xml" ContentType="application/vnd.openxmlformats-officedocument.presentationml.notesSlide+xml"/>
  <Override PartName="/ppt/notesSlides/notesSlide1.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2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59" r:id="rId2"/>
  </p:sldMasterIdLst>
  <p:notesMasterIdLst>
    <p:notesMasterId r:id="rId44"/>
  </p:notesMasterIdLst>
  <p:handoutMasterIdLst>
    <p:handoutMasterId r:id="rId45"/>
  </p:handoutMasterIdLst>
  <p:sldIdLst>
    <p:sldId id="330" r:id="rId3"/>
    <p:sldId id="531" r:id="rId4"/>
    <p:sldId id="530" r:id="rId5"/>
    <p:sldId id="656" r:id="rId6"/>
    <p:sldId id="657" r:id="rId7"/>
    <p:sldId id="658" r:id="rId8"/>
    <p:sldId id="659" r:id="rId9"/>
    <p:sldId id="660" r:id="rId10"/>
    <p:sldId id="661" r:id="rId11"/>
    <p:sldId id="662" r:id="rId12"/>
    <p:sldId id="664" r:id="rId13"/>
    <p:sldId id="665" r:id="rId14"/>
    <p:sldId id="666" r:id="rId15"/>
    <p:sldId id="667" r:id="rId16"/>
    <p:sldId id="668" r:id="rId17"/>
    <p:sldId id="669" r:id="rId18"/>
    <p:sldId id="670" r:id="rId19"/>
    <p:sldId id="671" r:id="rId20"/>
    <p:sldId id="672" r:id="rId21"/>
    <p:sldId id="673" r:id="rId22"/>
    <p:sldId id="674" r:id="rId23"/>
    <p:sldId id="675" r:id="rId24"/>
    <p:sldId id="676" r:id="rId25"/>
    <p:sldId id="677" r:id="rId26"/>
    <p:sldId id="678" r:id="rId27"/>
    <p:sldId id="679" r:id="rId28"/>
    <p:sldId id="680" r:id="rId29"/>
    <p:sldId id="681" r:id="rId30"/>
    <p:sldId id="682" r:id="rId31"/>
    <p:sldId id="683" r:id="rId32"/>
    <p:sldId id="684" r:id="rId33"/>
    <p:sldId id="685" r:id="rId34"/>
    <p:sldId id="686" r:id="rId35"/>
    <p:sldId id="687" r:id="rId36"/>
    <p:sldId id="688" r:id="rId37"/>
    <p:sldId id="689" r:id="rId38"/>
    <p:sldId id="690" r:id="rId39"/>
    <p:sldId id="691" r:id="rId40"/>
    <p:sldId id="692" r:id="rId41"/>
    <p:sldId id="693" r:id="rId42"/>
    <p:sldId id="298" r:id="rId43"/>
  </p:sldIdLst>
  <p:sldSz cx="9144000" cy="6858000" type="screen4x3"/>
  <p:notesSz cx="6858000" cy="9144000"/>
  <p:embeddedFontLst>
    <p:embeddedFont>
      <p:font typeface="Noto Sans Symbols" panose="020B0604020202020204" charset="0"/>
      <p:regular r:id="rId46"/>
    </p:embeddedFont>
    <p:embeddedFont>
      <p:font typeface="Verdana" panose="020B0604030504040204" pitchFamily="3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0" orient="horz" pos="1139" userDrawn="1">
          <p15:clr>
            <a:srgbClr val="A4A3A4"/>
          </p15:clr>
        </p15:guide>
        <p15:guide id="12" pos="120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7" name="KR Anandda Kumarr" initials="KAK" lastIdx="1" clrIdx="7">
    <p:extLst>
      <p:ext uri="{19B8F6BF-5375-455C-9EA6-DF929625EA0E}">
        <p15:presenceInfo xmlns:p15="http://schemas.microsoft.com/office/powerpoint/2012/main" userId="874ae4b53f93d15d" providerId="Windows Live"/>
      </p:ext>
    </p:extLst>
  </p:cmAuthor>
  <p:cmAuthor id="1" name="Ruchi Sachdev" initials="" lastIdx="8" clrIdx="1"/>
  <p:cmAuthor id="8" name="USER" initials="U" lastIdx="1" clrIdx="8">
    <p:extLst>
      <p:ext uri="{19B8F6BF-5375-455C-9EA6-DF929625EA0E}">
        <p15:presenceInfo xmlns:p15="http://schemas.microsoft.com/office/powerpoint/2012/main" userId="USER" providerId="None"/>
      </p:ext>
    </p:extLst>
  </p:cmAuthor>
  <p:cmAuthor id="2" name="Sarah Reusché" initials="" lastIdx="13" clrIdx="2"/>
  <p:cmAuthor id="3" name="Nitin Shankar" initials="" lastIdx="6" clrIdx="3"/>
  <p:cmAuthor id="4" name="Kristen Flathman" initials="" lastIdx="1" clrIdx="4"/>
  <p:cmAuthor id="5" name="Ben Schroeter" initials="" lastIdx="0" clrIdx="5"/>
  <p:cmAuthor id="6" name="AnnMarie Short" initials="AS" lastIdx="35" clrIdx="6">
    <p:extLst>
      <p:ext uri="{19B8F6BF-5375-455C-9EA6-DF929625EA0E}">
        <p15:presenceInfo xmlns:p15="http://schemas.microsoft.com/office/powerpoint/2012/main" userId="5a9a73d1263ca8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603" autoAdjust="0"/>
    <p:restoredTop sz="94843" autoAdjust="0"/>
  </p:normalViewPr>
  <p:slideViewPr>
    <p:cSldViewPr snapToGrid="0" snapToObjects="1">
      <p:cViewPr varScale="1">
        <p:scale>
          <a:sx n="78" d="100"/>
          <a:sy n="78" d="100"/>
        </p:scale>
        <p:origin x="235" y="62"/>
      </p:cViewPr>
      <p:guideLst>
        <p:guide orient="horz" pos="1139"/>
        <p:guide pos="1202"/>
      </p:guideLst>
    </p:cSldViewPr>
  </p:slideViewPr>
  <p:outlineViewPr>
    <p:cViewPr>
      <p:scale>
        <a:sx n="33" d="100"/>
        <a:sy n="33" d="100"/>
      </p:scale>
      <p:origin x="0" y="-30902"/>
    </p:cViewPr>
  </p:outlineViewPr>
  <p:notesTextViewPr>
    <p:cViewPr>
      <p:scale>
        <a:sx n="100" d="100"/>
        <a:sy n="100" d="100"/>
      </p:scale>
      <p:origin x="0" y="0"/>
    </p:cViewPr>
  </p:notesTextViewPr>
  <p:sorterViewPr>
    <p:cViewPr>
      <p:scale>
        <a:sx n="100" d="100"/>
        <a:sy n="100" d="100"/>
      </p:scale>
      <p:origin x="0" y="-3346"/>
    </p:cViewPr>
  </p:sorterViewPr>
  <p:notesViewPr>
    <p:cSldViewPr snapToGrid="0" snapToObjects="1">
      <p:cViewPr varScale="1">
        <p:scale>
          <a:sx n="68" d="100"/>
          <a:sy n="68" d="100"/>
        </p:scale>
        <p:origin x="306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3" Type="http://schemas.openxmlformats.org/officeDocument/2006/relationships/viewProps" Target="viewProps.xml"/><Relationship Id="rId58" Type="http://schemas.openxmlformats.org/officeDocument/2006/relationships/customXml" Target="../customXml/item3.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3.fntdata"/><Relationship Id="rId56" Type="http://schemas.openxmlformats.org/officeDocument/2006/relationships/customXml" Target="../customXml/item1.xml"/><Relationship Id="rId8" Type="http://schemas.openxmlformats.org/officeDocument/2006/relationships/slide" Target="slides/slide6.xml"/><Relationship Id="rId51"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1.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4.fntdata"/><Relationship Id="rId57" Type="http://schemas.openxmlformats.org/officeDocument/2006/relationships/customXml" Target="../customXml/item2.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notesMaster" Target="notesMasters/notesMaster1.xml"/><Relationship Id="rId5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3/24/2021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liveexample.pearsoncmg.com/html/MyLinkedList.html"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liveexample.pearsoncmg.com/html/TestMyLinkedList.html"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liveexample.pearsoncmg.com/codeanimation/LinkedListAddFirst.html"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liveexample.pearsoncmg.com/codeanimation/LinkedListAddLast.html"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liveexample.pearsoncmg.com/codeanimation/LinkedListAdd.html"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liveexample.pearsoncmg.com/codeanimation/LinkedListRemoveFirst.html"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liveexample.pearsoncmg.com/codeanimation/LinkedListRemoveLast.html"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liveexample.pearsoncmg.com/codeanimation/LinkedListRemove.htm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liveexample.pearsoncmg.com/html/MyList.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liveexample.pearsoncmg.com/html/GenericStack.html"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s://liveexample.pearsoncmg.com/html/GenericQueue.html"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liveexample.pearsoncmg.com/html/TestStackQueue.html"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liveexample.pearsoncmg.com/html/MyPriorityQueue.html"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s://liveexample.pearsoncmg.com/html/TestPriorityQueue.html"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liveexample.pearsoncmg.com/codeanimation/ArrayListAdd.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liveexample.pearsoncmg.com/codeanimation/ArrayListRemove.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liveexample.pearsoncmg.com/html/MyArrayList.html"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liveexample.pearsoncmg.com/html/TestMyArrayList.htm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p>
          <a:p>
            <a:endParaRPr lang="en-US" sz="1200" b="0" i="0" u="none" strike="noStrike" kern="1200" cap="none" dirty="0">
              <a:solidFill>
                <a:schemeClr val="dk1"/>
              </a:solidFill>
              <a:latin typeface="Arial"/>
              <a:cs typeface="Arial"/>
              <a:sym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Slides in this presentation contain hyperlinks. JAWS users should be able to get a list of links by using INSERT+F7</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0602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rectangle with two horizontal segments. Top segment has text start double quotation marks Chicago end double quotation marks in it. The segment is labeled, head on the top. The bottom segment has text, next. An arrow from this rectangle points to another rectangle to the right. The rectangle has two horizontal segments. Top segment has text start double quotation marks Denver end double quotation marks in it. The segment is labeled, tail on the right. The bottom segment has text, next. An arrow from this rectangle points to another rectangle to the right. The rectangle has two horizontal segments. Top segment has text start double quotation marks Dallas end double quotation marks in it. The bottom segment has text, next colon null.</a:t>
            </a:r>
          </a:p>
          <a:p>
            <a:r>
              <a:rPr lang="en-US" dirty="0"/>
              <a:t>tail  = </a:t>
            </a:r>
            <a:r>
              <a:rPr lang="en-US" dirty="0" err="1"/>
              <a:t>tail.next</a:t>
            </a:r>
            <a:r>
              <a:rPr lang="en-US" dirty="0"/>
              <a:t> semi colon</a:t>
            </a:r>
          </a:p>
          <a:p>
            <a:r>
              <a:rPr lang="en-US" dirty="0"/>
              <a:t>A rectangle with two horizontal segments. Top segment has text start double quotation marks Chicago end double quotation marks in it. The segment is labeled, head on the top. The bottom segment has text, next. An arrow from this rectangle points to another rectangle to the right. The rectangle has two horizontal segments. Top segment has text start double quotation marks Denver end double quotation marks in it. The bottom segment has text, next. An arrow from this rectangle points to another rectangle to the right. The rectangle has two horizontal segments. Top segment has text start double quotation marks Dallas end double quotation marks in it. The segment is labeled, tail on the right. The bottom segment has text, next colon null.</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7382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codes and descriptions for Node less than symbol E greater than symbol are as follows.</a:t>
            </a:r>
          </a:p>
          <a:p>
            <a:r>
              <a:rPr lang="en-US" dirty="0"/>
              <a:t>element colon E</a:t>
            </a:r>
          </a:p>
          <a:p>
            <a:r>
              <a:rPr lang="en-US" dirty="0"/>
              <a:t>next colon Node less than symbol E greater than symbol</a:t>
            </a:r>
          </a:p>
          <a:p>
            <a:r>
              <a:rPr lang="en-US" dirty="0"/>
              <a:t>The codes and descriptions for </a:t>
            </a:r>
            <a:r>
              <a:rPr lang="en-US" dirty="0" err="1"/>
              <a:t>MyLinkedList</a:t>
            </a:r>
            <a:r>
              <a:rPr lang="en-US" dirty="0"/>
              <a:t> less than symbol E greater than symbol are as follows.</a:t>
            </a:r>
          </a:p>
          <a:p>
            <a:r>
              <a:rPr lang="en-US" dirty="0"/>
              <a:t>Hyphen head colon Node less than symbol E greater than symbol. The head of the list.</a:t>
            </a:r>
          </a:p>
          <a:p>
            <a:r>
              <a:rPr lang="en-US" dirty="0"/>
              <a:t>Hyphen tail colon Node less than symbol E greater than symbol. The tail of the list.</a:t>
            </a:r>
          </a:p>
          <a:p>
            <a:r>
              <a:rPr lang="en-US" dirty="0"/>
              <a:t>Hyphen size colon int. The number of elements in the list.</a:t>
            </a:r>
          </a:p>
          <a:p>
            <a:r>
              <a:rPr lang="en-US" dirty="0"/>
              <a:t>+</a:t>
            </a:r>
            <a:r>
              <a:rPr lang="en-US" dirty="0" err="1"/>
              <a:t>MyLinkedList</a:t>
            </a:r>
            <a:r>
              <a:rPr lang="en-US" dirty="0"/>
              <a:t> left parenthesis right parenthesis. Creates a default linked list.</a:t>
            </a:r>
          </a:p>
          <a:p>
            <a:r>
              <a:rPr lang="en-US" dirty="0"/>
              <a:t>+</a:t>
            </a:r>
            <a:r>
              <a:rPr lang="en-US" dirty="0" err="1"/>
              <a:t>MyLinkedList</a:t>
            </a:r>
            <a:r>
              <a:rPr lang="en-US" dirty="0"/>
              <a:t> left parenthesis elements colon E left bracket right bracket right parenthesis. Creates a linked list from an array of elements.</a:t>
            </a:r>
          </a:p>
          <a:p>
            <a:r>
              <a:rPr lang="en-US" dirty="0"/>
              <a:t>+</a:t>
            </a:r>
            <a:r>
              <a:rPr lang="en-US" dirty="0" err="1"/>
              <a:t>addFirst</a:t>
            </a:r>
            <a:r>
              <a:rPr lang="en-US" dirty="0"/>
              <a:t> left parenthesis e colon E right parenthesis colon void. Adds an element to the head of the list.</a:t>
            </a:r>
          </a:p>
          <a:p>
            <a:r>
              <a:rPr lang="en-US" dirty="0"/>
              <a:t>+</a:t>
            </a:r>
            <a:r>
              <a:rPr lang="en-US" dirty="0" err="1"/>
              <a:t>addLast</a:t>
            </a:r>
            <a:r>
              <a:rPr lang="en-US" dirty="0"/>
              <a:t> left parenthesis e colon E right parenthesis colon void. Adds an element to the tail of the list.</a:t>
            </a:r>
          </a:p>
          <a:p>
            <a:r>
              <a:rPr lang="en-US" dirty="0"/>
              <a:t>+</a:t>
            </a:r>
            <a:r>
              <a:rPr lang="en-US" dirty="0" err="1"/>
              <a:t>getFirst</a:t>
            </a:r>
            <a:r>
              <a:rPr lang="en-US" dirty="0"/>
              <a:t> left parenthesis right parenthesis colon E. Returns the first element in the list.</a:t>
            </a:r>
          </a:p>
          <a:p>
            <a:r>
              <a:rPr lang="en-US" dirty="0"/>
              <a:t>+</a:t>
            </a:r>
            <a:r>
              <a:rPr lang="en-US" dirty="0" err="1"/>
              <a:t>getLast</a:t>
            </a:r>
            <a:r>
              <a:rPr lang="en-US" dirty="0"/>
              <a:t> left parenthesis right parenthesis colon E. Returns the last element in the list.</a:t>
            </a:r>
          </a:p>
          <a:p>
            <a:r>
              <a:rPr lang="en-US" dirty="0"/>
              <a:t>+</a:t>
            </a:r>
            <a:r>
              <a:rPr lang="en-US" dirty="0" err="1"/>
              <a:t>removeFirst</a:t>
            </a:r>
            <a:r>
              <a:rPr lang="en-US" dirty="0"/>
              <a:t> left parenthesis right parenthesis colon E. Removes the first element from the list.</a:t>
            </a:r>
          </a:p>
          <a:p>
            <a:r>
              <a:rPr lang="en-US" dirty="0"/>
              <a:t>+</a:t>
            </a:r>
            <a:r>
              <a:rPr lang="en-US" dirty="0" err="1"/>
              <a:t>removeLast</a:t>
            </a:r>
            <a:r>
              <a:rPr lang="en-US" dirty="0"/>
              <a:t> left parenthesis right parenthesis colon E. Removes the last element from the list.</a:t>
            </a:r>
          </a:p>
          <a:p>
            <a:endParaRPr lang="en-US" dirty="0"/>
          </a:p>
          <a:p>
            <a:r>
              <a:rPr lang="en-IN" dirty="0" err="1"/>
              <a:t>MyLinkedList</a:t>
            </a:r>
            <a:r>
              <a:rPr lang="en-IN" dirty="0"/>
              <a:t>: </a:t>
            </a:r>
            <a:r>
              <a:rPr lang="en-IN" dirty="0">
                <a:hlinkClick r:id="rId3"/>
              </a:rPr>
              <a:t>https://liveexample.pearsoncmg.com/html/MyLinkedList.html</a:t>
            </a:r>
            <a:endParaRPr lang="en-IN" dirty="0"/>
          </a:p>
          <a:p>
            <a:r>
              <a:rPr lang="en-IN" dirty="0" err="1"/>
              <a:t>TestMyLinkedList</a:t>
            </a:r>
            <a:r>
              <a:rPr lang="en-IN" dirty="0"/>
              <a:t>: </a:t>
            </a:r>
            <a:r>
              <a:rPr lang="en-IN" dirty="0">
                <a:hlinkClick r:id="rId4"/>
              </a:rPr>
              <a:t>https://liveexample.pearsoncmg.com/html/TestMyLinkedList.html</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6710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Before a new node is inserted.</a:t>
            </a:r>
          </a:p>
          <a:p>
            <a:r>
              <a:rPr lang="en-US" dirty="0"/>
              <a:t>A series of rectangles, each with two horizontal segments. The top segment of the first rectangle has elements e0 in it. The segment is labeled, head on the top. The bottom segment has text, next. An arrow from this rectangle points to ellipsis and an arrow from ellipsis points to the next rectangle. The top segment has element e sub </a:t>
            </a:r>
            <a:r>
              <a:rPr lang="en-US" dirty="0" err="1"/>
              <a:t>i</a:t>
            </a:r>
            <a:r>
              <a:rPr lang="en-US" dirty="0"/>
              <a:t> in it. The bottom segment has text, next. An arrow from this rectangle points to another rectangle to the right. The top segment has element e sub </a:t>
            </a:r>
            <a:r>
              <a:rPr lang="en-US" dirty="0" err="1"/>
              <a:t>i</a:t>
            </a:r>
            <a:r>
              <a:rPr lang="en-US" dirty="0"/>
              <a:t> + 1 in it. The bottom segment has text, next. An arrow from this rectangle points to ellipsis and an arrow from ellipsis points to the next rectangle. The top segment has element e sub k in it. The bottom segment has text, next colon null. The top segment is labeled, tail. A rectangle with two horizontal segments left to the first rectangle is labeled, a new node to be inserted here. The top segment has element e in it and the bottom segment has text, next.</a:t>
            </a:r>
          </a:p>
          <a:p>
            <a:r>
              <a:rPr lang="en-US" dirty="0"/>
              <a:t>(b) After a new node is inserted.</a:t>
            </a:r>
          </a:p>
          <a:p>
            <a:r>
              <a:rPr lang="en-US" dirty="0"/>
              <a:t>A series of rectangles, each with two horizontal segments. The top segment of the first rectangle has element e in it and the bottom segment has text, next. An arrow from this rectangle points to the next rectangle to the right. The top segment of the rectangle has elements e0 in it. The segment is labeled, head on the top. The bottom segment has text, next. An arrow from this rectangle points to ellipsis and an arrow from ellipsis points to the next rectangle. The top segment has element e sub </a:t>
            </a:r>
            <a:r>
              <a:rPr lang="en-US" dirty="0" err="1"/>
              <a:t>i</a:t>
            </a:r>
            <a:r>
              <a:rPr lang="en-US" dirty="0"/>
              <a:t> in it. The bottom segment has text, next. An arrow from this rectangle points to another rectangle to the right. The top segment has element e sub </a:t>
            </a:r>
            <a:r>
              <a:rPr lang="en-US" dirty="0" err="1"/>
              <a:t>i</a:t>
            </a:r>
            <a:r>
              <a:rPr lang="en-US" dirty="0"/>
              <a:t> + 1 in it. The bottom segment has text, next. An arrow from this rectangle points to ellipsis and an arrow from ellipsis points to the next rectangle. The top segment has element e sub k in it. The bottom segment has text, next colon null. The top segment is labeled, tail.</a:t>
            </a:r>
          </a:p>
          <a:p>
            <a:endParaRPr lang="en-US" dirty="0"/>
          </a:p>
          <a:p>
            <a:r>
              <a:rPr lang="en-IN" dirty="0" err="1"/>
              <a:t>addFirst</a:t>
            </a:r>
            <a:r>
              <a:rPr lang="en-IN" dirty="0"/>
              <a:t> Animation: </a:t>
            </a:r>
            <a:r>
              <a:rPr lang="en-IN" dirty="0">
                <a:hlinkClick r:id="rId3"/>
              </a:rPr>
              <a:t>https://liveexample.pearsoncmg.com/codeanimation/LinkedListAddFirst.html</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68156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Before a new node is inserted.</a:t>
            </a:r>
          </a:p>
          <a:p>
            <a:r>
              <a:rPr lang="en-US" dirty="0"/>
              <a:t>A series of rectangles, each with two horizontal segments. The top segment of the first rectangle has elements e0 in it. The segment is labeled, head on the top. The bottom segment has text, next. An arrow from this rectangle points to ellipsis and an arrow from ellipsis points to the next rectangle. The top segment has element e sub </a:t>
            </a:r>
            <a:r>
              <a:rPr lang="en-US" dirty="0" err="1"/>
              <a:t>i</a:t>
            </a:r>
            <a:r>
              <a:rPr lang="en-US" dirty="0"/>
              <a:t> in it. The bottom segment has text, next. An arrow from this rectangle points to another rectangle to the right. The top segment has element e sub </a:t>
            </a:r>
            <a:r>
              <a:rPr lang="en-US" dirty="0" err="1"/>
              <a:t>i</a:t>
            </a:r>
            <a:r>
              <a:rPr lang="en-US" dirty="0"/>
              <a:t> + 1 in it. The bottom segment has text, next. An arrow from this rectangle points to ellipsis and an arrow from ellipsis points to the next rectangle. The top segment has element e sub k in it. The bottom segment has text, next colon null. The top segment is labeled, tail. A rectangle with two horizontal segments right to the last rectangle is labeled, a new node to be inserted here. The top segment has element e in it and the bottom segment has text, null.</a:t>
            </a:r>
          </a:p>
          <a:p>
            <a:r>
              <a:rPr lang="en-US" dirty="0"/>
              <a:t>(b) After a new node is inserted.</a:t>
            </a:r>
          </a:p>
          <a:p>
            <a:r>
              <a:rPr lang="en-US" dirty="0"/>
              <a:t>A series of rectangles, each with two horizontal segments. The top segment of the first rectangle has elements e0 in it. The segment is labeled, head on the top. The bottom segment has text, next. An arrow from this rectangle points to ellipsis and an arrow from ellipsis points to the next rectangle. The top segment has element e sub </a:t>
            </a:r>
            <a:r>
              <a:rPr lang="en-US" dirty="0" err="1"/>
              <a:t>i</a:t>
            </a:r>
            <a:r>
              <a:rPr lang="en-US" dirty="0"/>
              <a:t> in it. The bottom segment has text, next. An arrow from this rectangle points to another rectangle to the right. The top segment has element e sub </a:t>
            </a:r>
            <a:r>
              <a:rPr lang="en-US" dirty="0" err="1"/>
              <a:t>i</a:t>
            </a:r>
            <a:r>
              <a:rPr lang="en-US" dirty="0"/>
              <a:t> + 1 in it. The bottom segment has text, next. An arrow from this rectangle points to ellipsis and an arrow from ellipsis points to the next rectangle. The top segment has element e sub k in it. The bottom segment has text, next. An arrow from this rectangle points to the next rectangle. The top segment has element e in it and the bottom segment has text, next colon null. The top segment is labeled, tail.</a:t>
            </a:r>
          </a:p>
          <a:p>
            <a:endParaRPr lang="en-US" dirty="0"/>
          </a:p>
          <a:p>
            <a:r>
              <a:rPr lang="en-IN" dirty="0" err="1"/>
              <a:t>addLast</a:t>
            </a:r>
            <a:r>
              <a:rPr lang="en-IN" dirty="0"/>
              <a:t> Animation: </a:t>
            </a:r>
            <a:r>
              <a:rPr lang="en-IN" dirty="0">
                <a:hlinkClick r:id="rId3"/>
              </a:rPr>
              <a:t>https://liveexample.pearsoncmg.com/codeanimation/LinkedListAddLast.html</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75559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Before a new node is inserted.</a:t>
            </a:r>
          </a:p>
          <a:p>
            <a:r>
              <a:rPr lang="en-US" dirty="0"/>
              <a:t>A series of rectangles, each with two horizontal segments. The top segment of the first rectangle has elements e0 in it. The segment is labeled, head on the top. The bottom segment has text, next. An arrow from this rectangle points to ellipsis and an arrow from ellipsis points to the next rectangle. The top segment has element e sub </a:t>
            </a:r>
            <a:r>
              <a:rPr lang="en-US" dirty="0" err="1"/>
              <a:t>i</a:t>
            </a:r>
            <a:r>
              <a:rPr lang="en-US" dirty="0"/>
              <a:t> in it. The bottom segment has text, next. The rectangle is labeled, current. An arrow from this rectangle points to another rectangle to the right. The top segment has element e sub </a:t>
            </a:r>
            <a:r>
              <a:rPr lang="en-US" dirty="0" err="1"/>
              <a:t>i</a:t>
            </a:r>
            <a:r>
              <a:rPr lang="en-US" dirty="0"/>
              <a:t> + 1 in it. The bottom segment has text, next. The rectangle is labeled, temp. An arrow from this rectangle points to ellipsis and an arrow from ellipsis points to the next rectangle. The top segment has element e sub k in it. The bottom segment has text, next colon null. The top segment is labeled, tail. A rectangle with two horizontal segments between current and temp rectangles is labeled, a new node to be inserted here. The top segment has element e in it and the bottom segment has text, null.</a:t>
            </a:r>
          </a:p>
          <a:p>
            <a:endParaRPr lang="en-US" dirty="0"/>
          </a:p>
          <a:p>
            <a:r>
              <a:rPr lang="en-US" dirty="0"/>
              <a:t>(b) After a new node is inserted.</a:t>
            </a:r>
          </a:p>
          <a:p>
            <a:r>
              <a:rPr lang="en-US" dirty="0"/>
              <a:t>A series of rectangles, each with two horizontal segments. The top segment of the first rectangle has elements e0 in it. The segment is labeled, head on the top. The bottom segment has text, next. An arrow from this rectangle points to ellipsis and an arrow from ellipsis points to the next rectangle. The top segment has element e sub </a:t>
            </a:r>
            <a:r>
              <a:rPr lang="en-US" dirty="0" err="1"/>
              <a:t>i</a:t>
            </a:r>
            <a:r>
              <a:rPr lang="en-US" dirty="0"/>
              <a:t> in it. The bottom segment has text, next. The rectangle is labeled, current. An arrow from this rectangle points to the new rectangle. The top segment has element e in it. The bottom segment has text, next. An arrow from this rectangle points to the next rectangle to the right. The top segment has element e sub </a:t>
            </a:r>
            <a:r>
              <a:rPr lang="en-US" dirty="0" err="1"/>
              <a:t>i</a:t>
            </a:r>
            <a:r>
              <a:rPr lang="en-US" dirty="0"/>
              <a:t> + 1 in it. The bottom segment has text, next. The rectangle is labeled, temp. An arrow from this rectangle points to ellipsis and an arrow from ellipsis points to the next rectangle. The top segment has element e sub k in it. The bottom segment has text, next colon null. The top segment is labeled, tail. A rectangle with two horizontal segments between current and temp rectangles is labeled, a new node to be inserted here. The top segment has element e in it and the bottom segment has text, null.</a:t>
            </a:r>
          </a:p>
          <a:p>
            <a:endParaRPr lang="en-US" dirty="0"/>
          </a:p>
          <a:p>
            <a:r>
              <a:rPr lang="en-IN" dirty="0"/>
              <a:t>Add(index, e) Animation: </a:t>
            </a:r>
            <a:r>
              <a:rPr lang="en-IN" dirty="0">
                <a:hlinkClick r:id="rId3"/>
              </a:rPr>
              <a:t>https://liveexample.pearsoncmg.com/codeanimation/LinkedListAdd.html</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49991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Before the node is deleted.</a:t>
            </a:r>
          </a:p>
          <a:p>
            <a:r>
              <a:rPr lang="en-US" dirty="0"/>
              <a:t>A series of rectangles, each with two horizontal segments. The top segment of the first rectangle has elements e0 in it. The segment is labeled, head on the top. The bottom segment has text, next. An arrow from this rectangle points to ellipsis and an arrow from ellipsis points to the next rectangle. The top segment has element e sub </a:t>
            </a:r>
            <a:r>
              <a:rPr lang="en-US" dirty="0" err="1"/>
              <a:t>i</a:t>
            </a:r>
            <a:r>
              <a:rPr lang="en-US" dirty="0"/>
              <a:t> in it. The bottom segment has text, next. An arrow from this rectangle points to the next rectangle to the right. The top segment has element e sub </a:t>
            </a:r>
            <a:r>
              <a:rPr lang="en-US" dirty="0" err="1"/>
              <a:t>i</a:t>
            </a:r>
            <a:r>
              <a:rPr lang="en-US" dirty="0"/>
              <a:t> + 1 in it. The bottom segment has text, next. An arrow from this rectangle points to ellipsis and an arrow from ellipsis points to the next rectangle. The top segment has element e sub k in it. The bottom segment has text, next colon null. The top segment is labeled, tail. The first rectangle is labeled, delete this node.</a:t>
            </a:r>
          </a:p>
          <a:p>
            <a:r>
              <a:rPr lang="en-US" dirty="0"/>
              <a:t>(b) After the first node is deleted.</a:t>
            </a:r>
          </a:p>
          <a:p>
            <a:r>
              <a:rPr lang="en-US" dirty="0"/>
              <a:t>A series of rectangles, each with two horizontal segments. The top segment of the first rectangle has element e1 in it. The segment is labeled, head on the top. The bottom segment has text, next. An arrow from this rectangle points to ellipsis and an arrow from ellipsis points to the next rectangle. The top segment has element e sub </a:t>
            </a:r>
            <a:r>
              <a:rPr lang="en-US" dirty="0" err="1"/>
              <a:t>i</a:t>
            </a:r>
            <a:r>
              <a:rPr lang="en-US" dirty="0"/>
              <a:t> in it. The bottom segment has text, next. An arrow from this rectangle points to another rectangle to the right. The top segment has element e sub </a:t>
            </a:r>
            <a:r>
              <a:rPr lang="en-US" dirty="0" err="1"/>
              <a:t>i</a:t>
            </a:r>
            <a:r>
              <a:rPr lang="en-US" dirty="0"/>
              <a:t> + 1 in it. The bottom segment has text, next. An arrow from this rectangle points to ellipsis and an arrow from ellipsis points to the next rectangle. The top segment has element e sub k in it. The bottom segment has text, null. The top segment is labeled, tail.</a:t>
            </a:r>
          </a:p>
          <a:p>
            <a:endParaRPr lang="en-US" dirty="0"/>
          </a:p>
          <a:p>
            <a:r>
              <a:rPr lang="en-IN" dirty="0" err="1"/>
              <a:t>removeFirst</a:t>
            </a:r>
            <a:r>
              <a:rPr lang="en-IN" dirty="0"/>
              <a:t> Animation: </a:t>
            </a:r>
            <a:r>
              <a:rPr lang="en-IN" dirty="0">
                <a:hlinkClick r:id="rId3"/>
              </a:rPr>
              <a:t>https://liveexample.pearsoncmg.com/codeanimation/LinkedListRemoveFirst.html</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46902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Before the node is deleted.</a:t>
            </a:r>
          </a:p>
          <a:p>
            <a:r>
              <a:rPr lang="en-US" dirty="0"/>
              <a:t>A series of rectangles, each with two horizontal segments. The top segment of the first rectangle has elements e0 in it. The segment is labeled, head on the top. The bottom segment has text, next. An arrow from this rectangle points to ellipsis and an arrow from ellipsis points to the next rectangle. The top segment has element e sub </a:t>
            </a:r>
            <a:r>
              <a:rPr lang="en-US" dirty="0" err="1"/>
              <a:t>i</a:t>
            </a:r>
            <a:r>
              <a:rPr lang="en-US" dirty="0"/>
              <a:t> in it. The bottom segment has text, next. An arrow from this rectangle points to the next rectangle to the right. The top segment has element e sub </a:t>
            </a:r>
            <a:r>
              <a:rPr lang="en-US" dirty="0" err="1"/>
              <a:t>i</a:t>
            </a:r>
            <a:r>
              <a:rPr lang="en-US" dirty="0"/>
              <a:t> + 1 in it. The bottom segment has text, next. An arrow from this rectangle points to ellipsis and an arrow from ellipsis points to the next rectangle. The top segment has element e sub k in it. The bottom segment has text, next colon null. The top segment is labeled, tail. The last rectangle is labeled, delete this node.</a:t>
            </a:r>
          </a:p>
          <a:p>
            <a:r>
              <a:rPr lang="en-US" dirty="0"/>
              <a:t>(b) After the last node is deleted.</a:t>
            </a:r>
          </a:p>
          <a:p>
            <a:r>
              <a:rPr lang="en-US" dirty="0"/>
              <a:t>A series of rectangles, each with two horizontal segments. The top segment of the first rectangle has element e1 in it. The segment is labeled, head on the top. The bottom segment has text, next. An arrow from this rectangle points to ellipsis and an arrow from ellipsis points to the next rectangle. The top segment has element e sub </a:t>
            </a:r>
            <a:r>
              <a:rPr lang="en-US" dirty="0" err="1"/>
              <a:t>i</a:t>
            </a:r>
            <a:r>
              <a:rPr lang="en-US" dirty="0"/>
              <a:t> in it. The bottom segment has text, next. An arrow from this rectangle points to another rectangle to the right. The top segment has element e sub </a:t>
            </a:r>
            <a:r>
              <a:rPr lang="en-US" dirty="0" err="1"/>
              <a:t>i</a:t>
            </a:r>
            <a:r>
              <a:rPr lang="en-US" dirty="0"/>
              <a:t> + 1 in it. The bottom segment has text, next. An arrow from this rectangle points to ellipsis and an arrow from ellipsis points to the next rectangle. The top segment has element e sub k minus 1 in it. The bottom segment has text, null. The top segment is labeled, tail.</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IN" dirty="0" err="1"/>
              <a:t>addLast</a:t>
            </a:r>
            <a:r>
              <a:rPr lang="en-IN" dirty="0"/>
              <a:t> Animation: </a:t>
            </a:r>
            <a:r>
              <a:rPr lang="en-IN" dirty="0">
                <a:hlinkClick r:id="rId3"/>
              </a:rPr>
              <a:t>https://liveexample.pearsoncmg.com/codeanimation/LinkedListRemoveLast.html</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766094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Before the node is deleted.</a:t>
            </a:r>
          </a:p>
          <a:p>
            <a:r>
              <a:rPr lang="en-US" dirty="0"/>
              <a:t>A series of rectangles, each with two horizontal segments. The top segment has text element and bottom segment has text, next. The bottom segment of the last rectangle has text, null. The top segment of the first rectangle is labeled, head and the top segment of the last rectangle is labeled, tail. An arrow from the first rectangle points to ellipsis and an arrow from ellipsis point to the next rectangle labeled, previous. An arrow from this rectangle points to the next rectangle labeled, current. An arrow from this rectangle points to the next rectangle labeled, </a:t>
            </a:r>
            <a:r>
              <a:rPr lang="en-US" dirty="0" err="1"/>
              <a:t>current.next</a:t>
            </a:r>
            <a:r>
              <a:rPr lang="en-US" dirty="0"/>
              <a:t>. An arrow from this rectangle points to ellipsis and an arrow from ellipsis points to the last rectangle. The current rectangle is labeled, node to be deleted.</a:t>
            </a:r>
          </a:p>
          <a:p>
            <a:r>
              <a:rPr lang="en-US" dirty="0"/>
              <a:t>(b) After the node is deleted.</a:t>
            </a:r>
          </a:p>
          <a:p>
            <a:r>
              <a:rPr lang="en-US" dirty="0"/>
              <a:t>A series of rectangles, each with two horizontal segments. The top segment has text element and bottom segment has text, next. The bottom segment of the last rectangle has text, null. The top segment of the first rectangle is labeled, head and the top segment of the last rectangle is labeled, tail. An arrow from the first rectangle points to ellipsis and an arrow from ellipsis point to the next rectangle labeled, previous. An arrow from this rectangle points to the next rectangle labeled, </a:t>
            </a:r>
            <a:r>
              <a:rPr lang="en-US" dirty="0" err="1"/>
              <a:t>current.next</a:t>
            </a:r>
            <a:r>
              <a:rPr lang="en-US" dirty="0"/>
              <a:t>. An arrow from this rectangle points to ellipsis and an arrow from ellipsis points to the last rectangle.</a:t>
            </a:r>
          </a:p>
          <a:p>
            <a:endParaRPr lang="en-US" dirty="0"/>
          </a:p>
          <a:p>
            <a:r>
              <a:rPr lang="en-IN" dirty="0"/>
              <a:t>remove Animation: </a:t>
            </a:r>
            <a:r>
              <a:rPr lang="en-IN" dirty="0">
                <a:hlinkClick r:id="rId3"/>
              </a:rPr>
              <a:t>https://liveexample.pearsoncmg.com/codeanimation/LinkedListRemove.html</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027042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531667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 segment has text element and bottom segment has text, next. The nodes are numbered 1 through n. The first node is labeled, head and the last rectangle is labeled, tail. An arrow from node 1 points to node 2. An arrow from node 2 points to ellipsis and an arrow from ellipsis points to node n. An arrow from node n points back to node 1.</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10040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codes and descriptions for the interface </a:t>
            </a:r>
            <a:r>
              <a:rPr lang="en-US" dirty="0" err="1"/>
              <a:t>MyList</a:t>
            </a:r>
            <a:r>
              <a:rPr lang="en-US" dirty="0"/>
              <a:t> less than symbol E greater than symbol are as follows.</a:t>
            </a:r>
          </a:p>
          <a:p>
            <a:r>
              <a:rPr lang="en-US" dirty="0"/>
              <a:t>+add left parenthesis index colon int, e colon E right parenthesis colon void. Inserts a new element at the specified index in this list.</a:t>
            </a:r>
          </a:p>
          <a:p>
            <a:r>
              <a:rPr lang="en-US" dirty="0"/>
              <a:t>+get left parenthesis index colon int right parenthesis colon E. Returns the element from this list at the specified index.</a:t>
            </a:r>
          </a:p>
          <a:p>
            <a:r>
              <a:rPr lang="en-US" dirty="0"/>
              <a:t>+</a:t>
            </a:r>
            <a:r>
              <a:rPr lang="en-US" dirty="0" err="1"/>
              <a:t>indexOf</a:t>
            </a:r>
            <a:r>
              <a:rPr lang="en-US" dirty="0"/>
              <a:t> left parenthesis e colon Object right parenthesis colon int. Returns the index of the first matching element in this list.</a:t>
            </a:r>
          </a:p>
          <a:p>
            <a:r>
              <a:rPr lang="en-US" dirty="0"/>
              <a:t>+</a:t>
            </a:r>
            <a:r>
              <a:rPr lang="en-US" dirty="0" err="1"/>
              <a:t>lastIndexOf</a:t>
            </a:r>
            <a:r>
              <a:rPr lang="en-US" dirty="0"/>
              <a:t> left parenthesis e colon E right parenthesis colon int. Returns the index of the last matching element in this list.</a:t>
            </a:r>
          </a:p>
          <a:p>
            <a:r>
              <a:rPr lang="en-US" dirty="0"/>
              <a:t>+remove left parenthesis index colon int right parenthesis colon E. Removes the element at the specified index and returns the removed element.</a:t>
            </a:r>
          </a:p>
          <a:p>
            <a:r>
              <a:rPr lang="en-US" dirty="0"/>
              <a:t>+set left parenthesis index colon int, e colon E right parenthesis colon E. Sets the element at the specified index and returns the element being replaced.</a:t>
            </a:r>
          </a:p>
          <a:p>
            <a:r>
              <a:rPr lang="en-US" dirty="0"/>
              <a:t>Override the add, </a:t>
            </a:r>
            <a:r>
              <a:rPr lang="en-US" dirty="0" err="1"/>
              <a:t>isEmpty</a:t>
            </a:r>
            <a:r>
              <a:rPr lang="en-US" dirty="0"/>
              <a:t>, remove, </a:t>
            </a:r>
            <a:r>
              <a:rPr lang="en-US" dirty="0" err="1"/>
              <a:t>containsAll</a:t>
            </a:r>
            <a:r>
              <a:rPr lang="en-US" dirty="0"/>
              <a:t>, </a:t>
            </a:r>
            <a:r>
              <a:rPr lang="en-US" dirty="0" err="1"/>
              <a:t>addAll</a:t>
            </a:r>
            <a:r>
              <a:rPr lang="en-US" dirty="0"/>
              <a:t>, </a:t>
            </a:r>
            <a:r>
              <a:rPr lang="en-US" dirty="0" err="1"/>
              <a:t>removeAll</a:t>
            </a:r>
            <a:r>
              <a:rPr lang="en-US" dirty="0"/>
              <a:t>, </a:t>
            </a:r>
            <a:r>
              <a:rPr lang="en-US" dirty="0" err="1"/>
              <a:t>retainAll</a:t>
            </a:r>
            <a:r>
              <a:rPr lang="en-US" dirty="0"/>
              <a:t>, </a:t>
            </a:r>
            <a:r>
              <a:rPr lang="en-US" dirty="0" err="1"/>
              <a:t>toArray</a:t>
            </a:r>
            <a:r>
              <a:rPr lang="en-US" dirty="0"/>
              <a:t> left parenthesis right parenthesis, and </a:t>
            </a:r>
            <a:r>
              <a:rPr lang="en-US" dirty="0" err="1"/>
              <a:t>toArray</a:t>
            </a:r>
            <a:r>
              <a:rPr lang="en-US" dirty="0"/>
              <a:t> left parenthesis T left bracket right bracket right parenthesis methods defined in Collection using default methods.</a:t>
            </a:r>
          </a:p>
          <a:p>
            <a:endParaRPr lang="en-US" dirty="0"/>
          </a:p>
          <a:p>
            <a:r>
              <a:rPr lang="en-IN" dirty="0" err="1"/>
              <a:t>MyList</a:t>
            </a:r>
            <a:r>
              <a:rPr lang="en-IN" dirty="0"/>
              <a:t>: </a:t>
            </a:r>
            <a:r>
              <a:rPr lang="en-IN" dirty="0">
                <a:hlinkClick r:id="rId3"/>
              </a:rPr>
              <a:t>https://liveexample.pearsoncmg.com/html/MyList.html</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596879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 segment has text element, middle segment has text, next, and the bottom segment has text, previous. The nodes are numbered 1 through n. The first node is labeled, head and the last rectangle is labeled, tail. An arrow from next of node 1 points to node 2. An arrow from next of node 2 points to ellipsis and an arrow from ellipsis points to node n. An arrow from previous of one node points to the previous node.</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19539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 segment has text element, middle segment has text, next, and the bottom segment has text, previous. The nodes are numbered 1 through n. The first node is labeled, head and the last rectangle is labeled, tail. An arrow from next of node 1 points to node 2. An arrow from next of node 2 points to ellipsis and an arrow from ellipsis points to node n. An arrow from previous of one node points to the previous node. An arrow from previous of the first node points to the last node. An arrow from next of the last node points back to the first node.</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24972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81936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Daniel Liang.</a:t>
            </a:r>
          </a:p>
          <a:p>
            <a:r>
              <a:rPr lang="en-US" dirty="0"/>
              <a:t>Enter a value and click the Push button to push the value into the stack. Click the Pop button to remove the top element from the stack.</a:t>
            </a:r>
          </a:p>
          <a:p>
            <a:r>
              <a:rPr lang="en-US" dirty="0"/>
              <a:t>A stack of number from bottom to top as 4, 3, 3, 5. 5 is labeled, top. The text box for Enter a value has 5 entered in it. The buttons Push and Pop are right to the text box.</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451939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Daniel Liang. </a:t>
            </a:r>
          </a:p>
          <a:p>
            <a:r>
              <a:rPr lang="en-US" dirty="0"/>
              <a:t>Enter a value and click the Enqueue button to append the value into the tail of the queue. Click the Dequeue button to remove the element from the head of the queue.</a:t>
            </a:r>
          </a:p>
          <a:p>
            <a:r>
              <a:rPr lang="en-US" dirty="0"/>
              <a:t>A rectangle divided into 5 segment. The first segment on the left is labeled, head and last segment on the right is labeled, tail. The numbers in the segments from left to right are 5, 45, 2, 4, and 21. The text box for Enter a value has 21 entered in it. The buttons Enqueue and Dequeue are right to the text box.</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55327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Hyphen list colon </a:t>
            </a:r>
            <a:r>
              <a:rPr lang="en-US" dirty="0" err="1"/>
              <a:t>java.util.ArrayList</a:t>
            </a:r>
            <a:r>
              <a:rPr lang="en-US" dirty="0"/>
              <a:t> less than symbol E greater than symbol. An array list to store elements.</a:t>
            </a:r>
          </a:p>
          <a:p>
            <a:r>
              <a:rPr lang="en-US" dirty="0"/>
              <a:t>+</a:t>
            </a:r>
            <a:r>
              <a:rPr lang="en-US" dirty="0" err="1"/>
              <a:t>GenericStack</a:t>
            </a:r>
            <a:r>
              <a:rPr lang="en-US" dirty="0"/>
              <a:t> left parenthesis right parenthesis. Creates an empty stack.</a:t>
            </a:r>
          </a:p>
          <a:p>
            <a:r>
              <a:rPr lang="en-US" dirty="0"/>
              <a:t>+</a:t>
            </a:r>
            <a:r>
              <a:rPr lang="en-US" dirty="0" err="1"/>
              <a:t>getSize</a:t>
            </a:r>
            <a:r>
              <a:rPr lang="en-US" dirty="0"/>
              <a:t> left parenthesis right parenthesis colon int. Returns the number of elements in this stack.</a:t>
            </a:r>
          </a:p>
          <a:p>
            <a:r>
              <a:rPr lang="en-US" dirty="0"/>
              <a:t>+peek left parenthesis right parenthesis colon E. Returns the top element in this stack.</a:t>
            </a:r>
          </a:p>
          <a:p>
            <a:r>
              <a:rPr lang="en-US" dirty="0"/>
              <a:t>+pop left parenthesis right parenthesis colon E. Returns and removes the top element in this stack.</a:t>
            </a:r>
          </a:p>
          <a:p>
            <a:r>
              <a:rPr lang="en-US" dirty="0"/>
              <a:t>+push left parenthesis o colon E right parenthesis colon void. Adds a new element to the top of this stack.</a:t>
            </a:r>
          </a:p>
          <a:p>
            <a:r>
              <a:rPr lang="en-US" dirty="0"/>
              <a:t>+</a:t>
            </a:r>
            <a:r>
              <a:rPr lang="en-US" dirty="0" err="1"/>
              <a:t>isEmpty</a:t>
            </a:r>
            <a:r>
              <a:rPr lang="en-US" dirty="0"/>
              <a:t> left parenthesis right parenthesis colon </a:t>
            </a:r>
            <a:r>
              <a:rPr lang="en-US" dirty="0" err="1"/>
              <a:t>boolean</a:t>
            </a:r>
            <a:r>
              <a:rPr lang="en-US" dirty="0"/>
              <a:t>. Returns true if the stack is empty.</a:t>
            </a:r>
          </a:p>
          <a:p>
            <a:endParaRPr lang="en-US" dirty="0"/>
          </a:p>
          <a:p>
            <a:r>
              <a:rPr lang="en-IN" dirty="0"/>
              <a:t>Hyphen list colon LinkedList less than symbol E greater than symbol</a:t>
            </a:r>
          </a:p>
          <a:p>
            <a:r>
              <a:rPr lang="en-IN" dirty="0"/>
              <a:t>+enqueue left parenthesis e colon E right parenthesis colon void. Adds an element to this queue.</a:t>
            </a:r>
          </a:p>
          <a:p>
            <a:r>
              <a:rPr lang="en-IN" dirty="0"/>
              <a:t>+dequeue left parenthesis right parenthesis colon E. Removes an element from this queue.</a:t>
            </a:r>
          </a:p>
          <a:p>
            <a:r>
              <a:rPr lang="en-IN" dirty="0"/>
              <a:t>+</a:t>
            </a:r>
            <a:r>
              <a:rPr lang="en-IN" dirty="0" err="1"/>
              <a:t>getSize</a:t>
            </a:r>
            <a:r>
              <a:rPr lang="en-IN" dirty="0"/>
              <a:t> left parenthesis right parenthesis colon int. Returns the number of elements from this queue.</a:t>
            </a:r>
          </a:p>
          <a:p>
            <a:endParaRPr lang="en-IN" dirty="0"/>
          </a:p>
          <a:p>
            <a:r>
              <a:rPr lang="en-IN" dirty="0" err="1"/>
              <a:t>GenericStack</a:t>
            </a:r>
            <a:r>
              <a:rPr lang="en-IN" dirty="0"/>
              <a:t>: </a:t>
            </a:r>
            <a:r>
              <a:rPr lang="en-IN" dirty="0">
                <a:hlinkClick r:id="rId3"/>
              </a:rPr>
              <a:t>https://liveexample.pearsoncmg.com/html/GenericStack.html</a:t>
            </a:r>
            <a:endParaRPr lang="en-IN" dirty="0"/>
          </a:p>
          <a:p>
            <a:r>
              <a:rPr lang="en-IN" dirty="0" err="1"/>
              <a:t>GenericQueue</a:t>
            </a:r>
            <a:r>
              <a:rPr lang="en-IN" dirty="0"/>
              <a:t>: </a:t>
            </a:r>
            <a:r>
              <a:rPr lang="en-IN" dirty="0">
                <a:hlinkClick r:id="rId4"/>
              </a:rPr>
              <a:t>https://liveexample.pearsoncmg.com/html/GenericQueue.html</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288122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TestStackQueue</a:t>
            </a:r>
            <a:r>
              <a:rPr lang="en-IN" dirty="0"/>
              <a:t>: </a:t>
            </a:r>
            <a:r>
              <a:rPr lang="en-IN" dirty="0">
                <a:hlinkClick r:id="rId3"/>
              </a:rPr>
              <a:t>https://liveexample.pearsoncmg.com/html/TestStackQueue.html</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795715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Hyphen heap colon Heap less than symbol E greater than symbol </a:t>
            </a:r>
          </a:p>
          <a:p>
            <a:r>
              <a:rPr lang="en-IN" dirty="0"/>
              <a:t>+enqueue left parenthesis element colon E right parenthesis colon void. Adds an element to this queue.</a:t>
            </a:r>
          </a:p>
          <a:p>
            <a:r>
              <a:rPr lang="en-IN" dirty="0"/>
              <a:t>+dequeue left parenthesis right parenthesis colon E. Removes an element from this queue.</a:t>
            </a:r>
          </a:p>
          <a:p>
            <a:r>
              <a:rPr lang="en-IN" dirty="0"/>
              <a:t>+</a:t>
            </a:r>
            <a:r>
              <a:rPr lang="en-IN" dirty="0" err="1"/>
              <a:t>getSize</a:t>
            </a:r>
            <a:r>
              <a:rPr lang="en-IN" dirty="0"/>
              <a:t> left parenthesis right parenthesis colon int. Returns the number of elements in this queue.</a:t>
            </a:r>
          </a:p>
          <a:p>
            <a:endParaRPr lang="en-IN" dirty="0"/>
          </a:p>
          <a:p>
            <a:r>
              <a:rPr lang="en-IN" dirty="0" err="1"/>
              <a:t>MyPriorityQueue</a:t>
            </a:r>
            <a:r>
              <a:rPr lang="en-IN" dirty="0"/>
              <a:t>: </a:t>
            </a:r>
            <a:r>
              <a:rPr lang="en-IN" dirty="0">
                <a:hlinkClick r:id="rId3"/>
              </a:rPr>
              <a:t>https://liveexample.pearsoncmg.com/html/MyPriorityQueue.html</a:t>
            </a:r>
            <a:endParaRPr lang="en-IN" dirty="0"/>
          </a:p>
          <a:p>
            <a:r>
              <a:rPr lang="en-IN" dirty="0" err="1"/>
              <a:t>TestPriorityQueue</a:t>
            </a:r>
            <a:r>
              <a:rPr lang="en-IN" dirty="0"/>
              <a:t>: </a:t>
            </a:r>
            <a:r>
              <a:rPr lang="en-IN" dirty="0">
                <a:hlinkClick r:id="rId4"/>
              </a:rPr>
              <a:t>https://liveexample.pearsoncmg.com/html/TestPriorityQueue.html</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618537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inserting e at insertion point i. A horizontal rectangle with segments from left to right as 0, 1, ellipsis </a:t>
            </a:r>
            <a:r>
              <a:rPr lang="en-US" dirty="0" err="1"/>
              <a:t>i</a:t>
            </a:r>
            <a:r>
              <a:rPr lang="en-US" dirty="0"/>
              <a:t>, </a:t>
            </a:r>
            <a:r>
              <a:rPr lang="en-US" dirty="0" err="1"/>
              <a:t>i</a:t>
            </a:r>
            <a:r>
              <a:rPr lang="en-US" dirty="0"/>
              <a:t> + 1, ellipsis, k, k + 1. The elements in these segments are e0, e1, ellipsis e sub </a:t>
            </a:r>
            <a:r>
              <a:rPr lang="en-US" dirty="0" err="1"/>
              <a:t>i</a:t>
            </a:r>
            <a:r>
              <a:rPr lang="en-US" dirty="0"/>
              <a:t> minus 1, e sub I, e sub </a:t>
            </a:r>
            <a:r>
              <a:rPr lang="en-US" dirty="0" err="1"/>
              <a:t>i</a:t>
            </a:r>
            <a:r>
              <a:rPr lang="en-US" dirty="0"/>
              <a:t> + 1, ellipsis e sub k, e sub k + 1. The segment after k + 1 are divided into two parts by a upward sloping diagonal. The rightmost segment is labeled, </a:t>
            </a:r>
            <a:r>
              <a:rPr lang="en-US" dirty="0" err="1"/>
              <a:t>data.length</a:t>
            </a:r>
            <a:r>
              <a:rPr lang="en-US" dirty="0"/>
              <a:t> minus 1. The segment </a:t>
            </a:r>
            <a:r>
              <a:rPr lang="en-US" dirty="0" err="1"/>
              <a:t>i</a:t>
            </a:r>
            <a:r>
              <a:rPr lang="en-US" dirty="0"/>
              <a:t> is labeled, insertion point.</a:t>
            </a:r>
          </a:p>
          <a:p>
            <a:r>
              <a:rPr lang="en-US" dirty="0"/>
              <a:t>After inserting e at insertion point </a:t>
            </a:r>
            <a:r>
              <a:rPr lang="en-US" dirty="0" err="1"/>
              <a:t>i</a:t>
            </a:r>
            <a:r>
              <a:rPr lang="en-US" dirty="0"/>
              <a:t>, list size is incremented by 1. Element e is inserted at segment i such that segment i before insertion becomes segment i + 1 after insertion, i + 1 becomes i + 2 and so on.</a:t>
            </a:r>
          </a:p>
          <a:p>
            <a:endParaRPr lang="en-US" dirty="0"/>
          </a:p>
          <a:p>
            <a:r>
              <a:rPr lang="en-IN" dirty="0"/>
              <a:t>Add Method Animation: </a:t>
            </a:r>
            <a:r>
              <a:rPr lang="en-IN" dirty="0">
                <a:hlinkClick r:id="rId3"/>
              </a:rPr>
              <a:t>https://liveexample.pearsoncmg.com/codeanimation/ArrayListAdd.html</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11630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Before deleting the element at index i. A horizontal rectangle with segments from left to right as 0, 1, ellipsis </a:t>
            </a:r>
            <a:r>
              <a:rPr lang="en-IN" dirty="0" err="1"/>
              <a:t>i</a:t>
            </a:r>
            <a:r>
              <a:rPr lang="en-IN" dirty="0"/>
              <a:t>, </a:t>
            </a:r>
            <a:r>
              <a:rPr lang="en-IN" dirty="0" err="1"/>
              <a:t>i</a:t>
            </a:r>
            <a:r>
              <a:rPr lang="en-IN" dirty="0"/>
              <a:t> + 1, ellipsis, k, k + 1. The elements in these segments are e0, e1, ellipsis e sub </a:t>
            </a:r>
            <a:r>
              <a:rPr lang="en-IN" dirty="0" err="1"/>
              <a:t>i</a:t>
            </a:r>
            <a:r>
              <a:rPr lang="en-IN" dirty="0"/>
              <a:t> minus 1, e sub I, e sub </a:t>
            </a:r>
            <a:r>
              <a:rPr lang="en-IN" dirty="0" err="1"/>
              <a:t>i</a:t>
            </a:r>
            <a:r>
              <a:rPr lang="en-IN" dirty="0"/>
              <a:t> + 1, ellipsis e sub k, e sub k + 1. The segment after k + 1 are divided into two parts by a upward sloping diagonal. The rightmost segment is </a:t>
            </a:r>
            <a:r>
              <a:rPr lang="en-IN" dirty="0" err="1"/>
              <a:t>labeled</a:t>
            </a:r>
            <a:r>
              <a:rPr lang="en-IN" dirty="0"/>
              <a:t>, </a:t>
            </a:r>
            <a:r>
              <a:rPr lang="en-IN" dirty="0" err="1"/>
              <a:t>data.length</a:t>
            </a:r>
            <a:r>
              <a:rPr lang="en-IN" dirty="0"/>
              <a:t> minus 1. The segment </a:t>
            </a:r>
            <a:r>
              <a:rPr lang="en-IN" dirty="0" err="1"/>
              <a:t>i</a:t>
            </a:r>
            <a:r>
              <a:rPr lang="en-IN" dirty="0"/>
              <a:t> is </a:t>
            </a:r>
            <a:r>
              <a:rPr lang="en-IN" dirty="0" err="1"/>
              <a:t>labeled</a:t>
            </a:r>
            <a:r>
              <a:rPr lang="en-IN" dirty="0"/>
              <a:t>, delete this element.</a:t>
            </a:r>
          </a:p>
          <a:p>
            <a:r>
              <a:rPr lang="en-IN" dirty="0"/>
              <a:t>After deleting the element, list size is decremented by 1. Element e sub i is deleted at segment i such that segment i before insertion becomes segment i minus 1 after insertion, i + 1 becomes i and so on.</a:t>
            </a:r>
          </a:p>
          <a:p>
            <a:endParaRPr lang="en-IN" dirty="0"/>
          </a:p>
          <a:p>
            <a:r>
              <a:rPr lang="en-IN" dirty="0"/>
              <a:t>Remove Method Animation: </a:t>
            </a:r>
            <a:r>
              <a:rPr lang="en-IN" dirty="0">
                <a:hlinkClick r:id="rId3"/>
              </a:rPr>
              <a:t>https://liveexample.pearsoncmg.com/codeanimation/ArrayListRemove.html</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671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codes and descriptions for </a:t>
            </a:r>
            <a:r>
              <a:rPr lang="en-US" dirty="0" err="1"/>
              <a:t>MyArrayList</a:t>
            </a:r>
            <a:r>
              <a:rPr lang="en-US" dirty="0"/>
              <a:t> less than symbol E greater than symbol are as follows.</a:t>
            </a:r>
          </a:p>
          <a:p>
            <a:r>
              <a:rPr lang="en-US" dirty="0"/>
              <a:t>Hyphen data colon E left bracket right bracket. Array for storing elements in this array list.</a:t>
            </a:r>
          </a:p>
          <a:p>
            <a:r>
              <a:rPr lang="en-US" dirty="0"/>
              <a:t>Hyphen size colon int. The number of elements in the array list.</a:t>
            </a:r>
          </a:p>
          <a:p>
            <a:r>
              <a:rPr lang="en-US" dirty="0"/>
              <a:t>+</a:t>
            </a:r>
            <a:r>
              <a:rPr lang="en-US" dirty="0" err="1"/>
              <a:t>MyArrayList</a:t>
            </a:r>
            <a:r>
              <a:rPr lang="en-US" dirty="0"/>
              <a:t> left parenthesis right parenthesis. Creates a default array list.</a:t>
            </a:r>
          </a:p>
          <a:p>
            <a:r>
              <a:rPr lang="en-US" dirty="0"/>
              <a:t>+</a:t>
            </a:r>
            <a:r>
              <a:rPr lang="en-US" dirty="0" err="1"/>
              <a:t>MyArrayList</a:t>
            </a:r>
            <a:r>
              <a:rPr lang="en-US" dirty="0"/>
              <a:t> left parenthesis objects colon E left bracket right bracket right parenthesis. Creates an array list from an array of objects.</a:t>
            </a:r>
          </a:p>
          <a:p>
            <a:r>
              <a:rPr lang="en-US" dirty="0"/>
              <a:t>+</a:t>
            </a:r>
            <a:r>
              <a:rPr lang="en-US" dirty="0" err="1"/>
              <a:t>trimToSize</a:t>
            </a:r>
            <a:r>
              <a:rPr lang="en-US" dirty="0"/>
              <a:t> left parenthesis right parenthesis colon void. Trims the capacity of this array list to the list’s current size.</a:t>
            </a:r>
          </a:p>
          <a:p>
            <a:r>
              <a:rPr lang="en-US" dirty="0"/>
              <a:t>Hyphen </a:t>
            </a:r>
            <a:r>
              <a:rPr lang="en-US" dirty="0" err="1"/>
              <a:t>ensureCapacity</a:t>
            </a:r>
            <a:r>
              <a:rPr lang="en-US" dirty="0"/>
              <a:t> left parenthesis right parenthesis colon void. Doubles the current array size if needed. Doubles the current array size if needed.</a:t>
            </a:r>
          </a:p>
          <a:p>
            <a:r>
              <a:rPr lang="en-US" dirty="0"/>
              <a:t>Hyphen </a:t>
            </a:r>
            <a:r>
              <a:rPr lang="en-US" dirty="0" err="1"/>
              <a:t>checkIndex</a:t>
            </a:r>
            <a:r>
              <a:rPr lang="en-US" dirty="0"/>
              <a:t> left parenthesis index colon int right parenthesis colon void. Throws an exception if the index is out of bounds in the list.</a:t>
            </a:r>
          </a:p>
          <a:p>
            <a:endParaRPr lang="en-US" dirty="0"/>
          </a:p>
          <a:p>
            <a:r>
              <a:rPr lang="en-IN" dirty="0" err="1"/>
              <a:t>MyArrayList</a:t>
            </a:r>
            <a:r>
              <a:rPr lang="en-IN" dirty="0"/>
              <a:t>: </a:t>
            </a:r>
            <a:r>
              <a:rPr lang="en-IN" dirty="0">
                <a:hlinkClick r:id="rId3"/>
              </a:rPr>
              <a:t>https://liveexample.pearsoncmg.com/html/MyArrayList.html</a:t>
            </a:r>
            <a:endParaRPr lang="en-IN" dirty="0"/>
          </a:p>
          <a:p>
            <a:r>
              <a:rPr lang="en-IN" dirty="0" err="1"/>
              <a:t>TestMyArrayList</a:t>
            </a:r>
            <a:r>
              <a:rPr lang="en-IN" dirty="0"/>
              <a:t>: </a:t>
            </a:r>
            <a:r>
              <a:rPr lang="en-IN" dirty="0">
                <a:hlinkClick r:id="rId4"/>
              </a:rPr>
              <a:t>https://liveexample.pearsoncmg.com/html/TestMyArrayList.html</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48184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Enter a value and click the Search, Insert, or Delete button to search, insert, or delete the value from the list. Enter a value and an index and then click the Insert button to insert the value in the specified index. Enter an index and then click the Delete button to delete the value in the specified index.</a:t>
            </a:r>
          </a:p>
          <a:p>
            <a:r>
              <a:rPr lang="en-US" dirty="0"/>
              <a:t>A series of four rectangles from left to right. Each rectangle is divided into two parts, a longer part on the left and shorter part on the right. The value in the longer part from left to right is 5, 65, 7, and 17. The longer part of the first rectangle is labeled, head and that of the fourth rectangle is labeled, tail. There is a right arrow from shorter part of one rectangle to the longer part of the next rectangle.</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49267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node has two horizontal segment with top segment labeled, element and bottom labeled, next. An arrow points from the next of one node to the element of next node. The top segment of the first node is labeled, head, the bottom segment of the last node is labeled, null, and the top segment is labeled, tail.</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91484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tail = head semi colon</a:t>
            </a:r>
          </a:p>
          <a:p>
            <a:r>
              <a:rPr lang="en-US" dirty="0"/>
              <a:t>After the first node is inserted.</a:t>
            </a:r>
          </a:p>
          <a:p>
            <a:r>
              <a:rPr lang="en-US" dirty="0"/>
              <a:t>A rectangle with two horizontal segments. Top segment has text start double quotation marks Chicago end double quotation marks in it. The segment is labeled, head on the left and tail on the right. The bottom segment has text, next colon null.</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25369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rectangle with two horizontal segments. Top segment has text start double quotation marks Chicago end double quotation marks in it. The segment is labeled, head on the left and tail on the right. The bottom segment has text, next. An arrow from this rectangle points to another rectangle to the right. The rectangle has two horizontal segments. Top segment has text start double quotation marks Denver end double quotation marks in it. The bottom segment has text, next colon null.</a:t>
            </a:r>
          </a:p>
          <a:p>
            <a:r>
              <a:rPr lang="en-US" dirty="0"/>
              <a:t>tail  = </a:t>
            </a:r>
            <a:r>
              <a:rPr lang="en-US" dirty="0" err="1"/>
              <a:t>tail.next</a:t>
            </a:r>
            <a:r>
              <a:rPr lang="en-US" dirty="0"/>
              <a:t> semi colon</a:t>
            </a:r>
          </a:p>
          <a:p>
            <a:r>
              <a:rPr lang="en-US" dirty="0"/>
              <a:t>A rectangle with two horizontal segments. Top segment has text start double quotation marks Chicago end double quotation marks in it. The segment is labeled, head on the left. The bottom segment has text, next. An arrow from this rectangle points to another rectangle to the right. The rectangle has two horizontal segments. Top segment has text start double quotation marks Denver end double quotation marks in it. The segment is labeled, tail on the right. The bottom segment has text, next colon null.</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98332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839355990"/>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8229600" cy="198039"/>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1841636"/>
            <a:ext cx="8229600" cy="2329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191482"/>
            <a:ext cx="8229600" cy="22164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2515536"/>
            <a:ext cx="8229600" cy="22164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2840656"/>
            <a:ext cx="8229600" cy="20092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3169638"/>
            <a:ext cx="8229600" cy="21700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3488845"/>
            <a:ext cx="8229600" cy="239102"/>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Text Placeholder 3"/>
          <p:cNvSpPr>
            <a:spLocks noGrp="1"/>
          </p:cNvSpPr>
          <p:nvPr>
            <p:ph type="body" sz="quarter" idx="20"/>
          </p:nvPr>
        </p:nvSpPr>
        <p:spPr>
          <a:xfrm>
            <a:off x="457200" y="3727450"/>
            <a:ext cx="8229600" cy="328613"/>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ext Placeholder 8"/>
          <p:cNvSpPr>
            <a:spLocks noGrp="1"/>
          </p:cNvSpPr>
          <p:nvPr>
            <p:ph type="body" sz="quarter" idx="21"/>
          </p:nvPr>
        </p:nvSpPr>
        <p:spPr>
          <a:xfrm>
            <a:off x="457200" y="4056063"/>
            <a:ext cx="8229600" cy="293687"/>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12"/>
          <p:cNvSpPr>
            <a:spLocks noGrp="1"/>
          </p:cNvSpPr>
          <p:nvPr>
            <p:ph type="body" sz="quarter" idx="22"/>
          </p:nvPr>
        </p:nvSpPr>
        <p:spPr>
          <a:xfrm>
            <a:off x="457200" y="4349750"/>
            <a:ext cx="8229600" cy="280988"/>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Text Placeholder 19"/>
          <p:cNvSpPr>
            <a:spLocks noGrp="1"/>
          </p:cNvSpPr>
          <p:nvPr>
            <p:ph type="body" sz="quarter" idx="23"/>
          </p:nvPr>
        </p:nvSpPr>
        <p:spPr>
          <a:xfrm>
            <a:off x="457200" y="4630738"/>
            <a:ext cx="8229600" cy="339725"/>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23"/>
          <p:cNvSpPr>
            <a:spLocks noGrp="1"/>
          </p:cNvSpPr>
          <p:nvPr>
            <p:ph type="body" sz="quarter" idx="24"/>
          </p:nvPr>
        </p:nvSpPr>
        <p:spPr>
          <a:xfrm>
            <a:off x="457200" y="4970463"/>
            <a:ext cx="8229600" cy="293687"/>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26"/>
          <p:cNvSpPr>
            <a:spLocks noGrp="1"/>
          </p:cNvSpPr>
          <p:nvPr>
            <p:ph type="body" sz="quarter" idx="25"/>
          </p:nvPr>
        </p:nvSpPr>
        <p:spPr>
          <a:xfrm>
            <a:off x="457200" y="5264150"/>
            <a:ext cx="8229600" cy="339725"/>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573144346"/>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41479"/>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64404"/>
            <a:ext cx="8232775" cy="3417887"/>
          </a:xfrm>
        </p:spPr>
        <p:txBody>
          <a:bodyPr/>
          <a:lstStyle/>
          <a:p>
            <a:endParaRPr lang="en-US" dirty="0"/>
          </a:p>
        </p:txBody>
      </p:sp>
      <p:sp>
        <p:nvSpPr>
          <p:cNvPr id="55" name="Content Placeholder"/>
          <p:cNvSpPr txBox="1">
            <a:spLocks noGrp="1"/>
          </p:cNvSpPr>
          <p:nvPr>
            <p:ph type="body" idx="1" hasCustomPrompt="1"/>
          </p:nvPr>
        </p:nvSpPr>
        <p:spPr>
          <a:xfrm>
            <a:off x="457200" y="5102487"/>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509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558412"/>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p:nvPr>
        </p:nvSpPr>
        <p:spPr>
          <a:xfrm>
            <a:off x="5048250" y="1558412"/>
            <a:ext cx="3638550" cy="37544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420799"/>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60428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27899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48721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421594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0" y="1554920"/>
            <a:ext cx="8232775" cy="4663335"/>
          </a:xfrm>
        </p:spPr>
        <p:txBody>
          <a:bodyPr/>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57200" y="1556327"/>
            <a:ext cx="3635375" cy="452062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234542" y="1556327"/>
            <a:ext cx="4452257"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3971925"/>
            <a:ext cx="4452258"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6906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69483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2611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1"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3274199" y="1552575"/>
            <a:ext cx="2595602"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6091197"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6443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2572593"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687986"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803378"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11214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4011769"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4011769"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4011769"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4011769"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4011769"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622801" y="1557338"/>
            <a:ext cx="4064000"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622800" y="2216150"/>
            <a:ext cx="4064000"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622800" y="2952750"/>
            <a:ext cx="4064000"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622800" y="3641725"/>
            <a:ext cx="4064000"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622800" y="4352925"/>
            <a:ext cx="40640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713288" y="5010150"/>
            <a:ext cx="3973512"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713288" y="5692775"/>
            <a:ext cx="3973512"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7121803"/>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6"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theme" Target="../theme/theme2.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3246644562"/>
      </p:ext>
    </p:extLst>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6" name="Copyright"/>
          <p:cNvSpPr txBox="1"/>
          <p:nvPr/>
        </p:nvSpPr>
        <p:spPr>
          <a:xfrm>
            <a:off x="1600200" y="6429344"/>
            <a:ext cx="7162799" cy="200054"/>
          </a:xfrm>
          <a:prstGeom prst="rect">
            <a:avLst/>
          </a:prstGeom>
          <a:noFill/>
          <a:ln>
            <a:noFill/>
          </a:ln>
        </p:spPr>
        <p:txBody>
          <a:bodyPr lIns="91425" tIns="45700" rIns="91425" bIns="4570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2020 Pearson Education, Inc. All Rights Reserved</a:t>
            </a: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8" name="Picture Placeholder 21" descr="Pearson Logo">
            <a:extLst>
              <a:ext uri="{FF2B5EF4-FFF2-40B4-BE49-F238E27FC236}">
                <a16:creationId xmlns:a16="http://schemas.microsoft.com/office/drawing/2014/main" id="{9482BDEB-84DF-4344-AD30-389884976DF6}"/>
              </a:ext>
            </a:extLst>
          </p:cNvPr>
          <p:cNvPicPr>
            <a:picLocks noChangeAspect="1"/>
          </p:cNvPicPr>
          <p:nvPr userDrawn="1"/>
        </p:nvPicPr>
        <p:blipFill>
          <a:blip r:embed="rId16"/>
          <a:srcRect t="22152" b="22152"/>
          <a:stretch>
            <a:fillRect/>
          </a:stretch>
        </p:blipFill>
        <p:spPr>
          <a:xfrm>
            <a:off x="315677" y="6420639"/>
            <a:ext cx="1176574" cy="296443"/>
          </a:xfrm>
          <a:prstGeom prst="rect">
            <a:avLst/>
          </a:prstGeom>
        </p:spPr>
      </p:pic>
    </p:spTree>
  </p:cSld>
  <p:clrMap bg1="lt1" tx1="dk1" bg2="dk2" tx2="lt2" accent1="accent1" accent2="accent2" accent3="accent3" accent4="accent4" accent5="accent5" accent6="accent6" hlink="hlink" folHlink="folHlink"/>
  <p:sldLayoutIdLst>
    <p:sldLayoutId id="2147483664" r:id="rId1"/>
    <p:sldLayoutId id="2147483649" r:id="rId2"/>
    <p:sldLayoutId id="2147483650" r:id="rId3"/>
    <p:sldLayoutId id="2147483676" r:id="rId4"/>
    <p:sldLayoutId id="2147483677" r:id="rId5"/>
    <p:sldLayoutId id="2147483678" r:id="rId6"/>
    <p:sldLayoutId id="2147483679" r:id="rId7"/>
    <p:sldLayoutId id="2147483680" r:id="rId8"/>
    <p:sldLayoutId id="2147483681" r:id="rId9"/>
    <p:sldLayoutId id="2147483671" r:id="rId10"/>
    <p:sldLayoutId id="2147483673" r:id="rId11"/>
    <p:sldLayoutId id="2147483670" r:id="rId12"/>
    <p:sldLayoutId id="2147483669" r:id="rId13"/>
    <p:sldLayoutId id="214748365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hyperlink" Target="https://liveexample.pearsoncmg.com/codeanimation/ArrayListRemove.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hyperlink" Target="https://liveexample.pearsoncmg.com/html/TestMyArrayList.html" TargetMode="External"/><Relationship Id="rId4" Type="http://schemas.openxmlformats.org/officeDocument/2006/relationships/hyperlink" Target="https://liveexample.pearsoncmg.com/html/MyArrayList.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liveexample.pearsoncmg.com/dsanimation/LinkedListeBook.html" TargetMode="External"/><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10.xml"/><Relationship Id="rId5" Type="http://schemas.openxmlformats.org/officeDocument/2006/relationships/hyperlink" Target="https://liveexample.pearsoncmg.com/html/TestMyLinkedList.html" TargetMode="External"/><Relationship Id="rId4" Type="http://schemas.openxmlformats.org/officeDocument/2006/relationships/hyperlink" Target="https://liveexample.pearsoncmg.com/html/MyLinkedList.htm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liveexample.pearsoncmg.com/codeanimation/LinkedListAddFirst.html" TargetMode="External"/><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15.emf"/></Relationships>
</file>

<file path=ppt/slides/_rels/slide22.xml.rels><?xml version="1.0" encoding="UTF-8" standalone="yes"?>
<Relationships xmlns="http://schemas.openxmlformats.org/package/2006/relationships"><Relationship Id="rId3" Type="http://schemas.openxmlformats.org/officeDocument/2006/relationships/hyperlink" Target="https://liveexample.pearsoncmg.com/codeanimation/LinkedListAddLast.html"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16.emf"/></Relationships>
</file>

<file path=ppt/slides/_rels/slide23.xml.rels><?xml version="1.0" encoding="UTF-8" standalone="yes"?>
<Relationships xmlns="http://schemas.openxmlformats.org/package/2006/relationships"><Relationship Id="rId3" Type="http://schemas.openxmlformats.org/officeDocument/2006/relationships/hyperlink" Target="https://liveexample.pearsoncmg.com/codeanimation/LinkedListAdd.html" TargetMode="External"/><Relationship Id="rId2" Type="http://schemas.openxmlformats.org/officeDocument/2006/relationships/notesSlide" Target="../notesSlides/notesSlide14.xml"/><Relationship Id="rId1" Type="http://schemas.openxmlformats.org/officeDocument/2006/relationships/slideLayout" Target="../slideLayouts/slideLayout10.xml"/><Relationship Id="rId5" Type="http://schemas.openxmlformats.org/officeDocument/2006/relationships/image" Target="../media/image18.emf"/><Relationship Id="rId4" Type="http://schemas.openxmlformats.org/officeDocument/2006/relationships/image" Target="../media/image17.emf"/></Relationships>
</file>

<file path=ppt/slides/_rels/slide24.xml.rels><?xml version="1.0" encoding="UTF-8" standalone="yes"?>
<Relationships xmlns="http://schemas.openxmlformats.org/package/2006/relationships"><Relationship Id="rId3" Type="http://schemas.openxmlformats.org/officeDocument/2006/relationships/hyperlink" Target="https://liveexample.pearsoncmg.com/codeanimation/LinkedListRemoveFirst.html"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19.emf"/></Relationships>
</file>

<file path=ppt/slides/_rels/slide25.xml.rels><?xml version="1.0" encoding="UTF-8" standalone="yes"?>
<Relationships xmlns="http://schemas.openxmlformats.org/package/2006/relationships"><Relationship Id="rId3" Type="http://schemas.openxmlformats.org/officeDocument/2006/relationships/hyperlink" Target="https://liveexample.pearsoncmg.com/codeanimation/LinkedListRemoveLast.html"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20.emf"/></Relationships>
</file>

<file path=ppt/slides/_rels/slide26.xml.rels><?xml version="1.0" encoding="UTF-8" standalone="yes"?>
<Relationships xmlns="http://schemas.openxmlformats.org/package/2006/relationships"><Relationship Id="rId3" Type="http://schemas.openxmlformats.org/officeDocument/2006/relationships/hyperlink" Target="https://liveexample.pearsoncmg.com/codeanimation/LinkedListRemove.html" TargetMode="External"/><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21.emf"/></Relationships>
</file>

<file path=ppt/slides/_rels/slide27.xml.rels><?xml version="1.0" encoding="UTF-8" standalone="yes"?>
<Relationships xmlns="http://schemas.openxmlformats.org/package/2006/relationships"><Relationship Id="rId13" Type="http://schemas.openxmlformats.org/officeDocument/2006/relationships/oleObject" Target="../embeddings/oleObject6.bin"/><Relationship Id="rId18" Type="http://schemas.openxmlformats.org/officeDocument/2006/relationships/image" Target="../media/image29.wmf"/><Relationship Id="rId26" Type="http://schemas.openxmlformats.org/officeDocument/2006/relationships/image" Target="../media/image33.wmf"/><Relationship Id="rId39" Type="http://schemas.openxmlformats.org/officeDocument/2006/relationships/oleObject" Target="../embeddings/oleObject19.bin"/><Relationship Id="rId21" Type="http://schemas.openxmlformats.org/officeDocument/2006/relationships/oleObject" Target="../embeddings/oleObject10.bin"/><Relationship Id="rId34" Type="http://schemas.openxmlformats.org/officeDocument/2006/relationships/image" Target="../media/image37.wmf"/><Relationship Id="rId42" Type="http://schemas.openxmlformats.org/officeDocument/2006/relationships/image" Target="../media/image41.wmf"/><Relationship Id="rId47" Type="http://schemas.openxmlformats.org/officeDocument/2006/relationships/oleObject" Target="../embeddings/oleObject23.bin"/><Relationship Id="rId50" Type="http://schemas.openxmlformats.org/officeDocument/2006/relationships/image" Target="../media/image45.wmf"/><Relationship Id="rId55" Type="http://schemas.openxmlformats.org/officeDocument/2006/relationships/oleObject" Target="../embeddings/oleObject27.bin"/><Relationship Id="rId7" Type="http://schemas.openxmlformats.org/officeDocument/2006/relationships/oleObject" Target="../embeddings/oleObject3.bin"/><Relationship Id="rId12" Type="http://schemas.openxmlformats.org/officeDocument/2006/relationships/image" Target="../media/image26.wmf"/><Relationship Id="rId17" Type="http://schemas.openxmlformats.org/officeDocument/2006/relationships/oleObject" Target="../embeddings/oleObject8.bin"/><Relationship Id="rId25" Type="http://schemas.openxmlformats.org/officeDocument/2006/relationships/oleObject" Target="../embeddings/oleObject12.bin"/><Relationship Id="rId33" Type="http://schemas.openxmlformats.org/officeDocument/2006/relationships/oleObject" Target="../embeddings/oleObject16.bin"/><Relationship Id="rId38" Type="http://schemas.openxmlformats.org/officeDocument/2006/relationships/image" Target="../media/image39.wmf"/><Relationship Id="rId46" Type="http://schemas.openxmlformats.org/officeDocument/2006/relationships/image" Target="../media/image43.wmf"/><Relationship Id="rId2" Type="http://schemas.openxmlformats.org/officeDocument/2006/relationships/notesSlide" Target="../notesSlides/notesSlide18.xml"/><Relationship Id="rId16" Type="http://schemas.openxmlformats.org/officeDocument/2006/relationships/image" Target="../media/image28.wmf"/><Relationship Id="rId20" Type="http://schemas.openxmlformats.org/officeDocument/2006/relationships/image" Target="../media/image30.wmf"/><Relationship Id="rId29" Type="http://schemas.openxmlformats.org/officeDocument/2006/relationships/oleObject" Target="../embeddings/oleObject14.bin"/><Relationship Id="rId41" Type="http://schemas.openxmlformats.org/officeDocument/2006/relationships/oleObject" Target="../embeddings/oleObject20.bin"/><Relationship Id="rId54" Type="http://schemas.openxmlformats.org/officeDocument/2006/relationships/image" Target="../media/image47.wmf"/><Relationship Id="rId1" Type="http://schemas.openxmlformats.org/officeDocument/2006/relationships/slideLayout" Target="../slideLayouts/slideLayout3.xml"/><Relationship Id="rId6" Type="http://schemas.openxmlformats.org/officeDocument/2006/relationships/image" Target="../media/image23.wmf"/><Relationship Id="rId11" Type="http://schemas.openxmlformats.org/officeDocument/2006/relationships/oleObject" Target="../embeddings/oleObject5.bin"/><Relationship Id="rId24" Type="http://schemas.openxmlformats.org/officeDocument/2006/relationships/image" Target="../media/image32.wmf"/><Relationship Id="rId32" Type="http://schemas.openxmlformats.org/officeDocument/2006/relationships/image" Target="../media/image36.wmf"/><Relationship Id="rId37" Type="http://schemas.openxmlformats.org/officeDocument/2006/relationships/oleObject" Target="../embeddings/oleObject18.bin"/><Relationship Id="rId40" Type="http://schemas.openxmlformats.org/officeDocument/2006/relationships/image" Target="../media/image40.wmf"/><Relationship Id="rId45" Type="http://schemas.openxmlformats.org/officeDocument/2006/relationships/oleObject" Target="../embeddings/oleObject22.bin"/><Relationship Id="rId53" Type="http://schemas.openxmlformats.org/officeDocument/2006/relationships/oleObject" Target="../embeddings/oleObject26.bin"/><Relationship Id="rId58" Type="http://schemas.openxmlformats.org/officeDocument/2006/relationships/image" Target="../media/image49.w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28" Type="http://schemas.openxmlformats.org/officeDocument/2006/relationships/image" Target="../media/image34.wmf"/><Relationship Id="rId36" Type="http://schemas.openxmlformats.org/officeDocument/2006/relationships/image" Target="../media/image38.wmf"/><Relationship Id="rId49" Type="http://schemas.openxmlformats.org/officeDocument/2006/relationships/oleObject" Target="../embeddings/oleObject24.bin"/><Relationship Id="rId57" Type="http://schemas.openxmlformats.org/officeDocument/2006/relationships/oleObject" Target="../embeddings/oleObject28.bin"/><Relationship Id="rId10" Type="http://schemas.openxmlformats.org/officeDocument/2006/relationships/image" Target="../media/image25.wmf"/><Relationship Id="rId19" Type="http://schemas.openxmlformats.org/officeDocument/2006/relationships/oleObject" Target="../embeddings/oleObject9.bin"/><Relationship Id="rId31" Type="http://schemas.openxmlformats.org/officeDocument/2006/relationships/oleObject" Target="../embeddings/oleObject15.bin"/><Relationship Id="rId44" Type="http://schemas.openxmlformats.org/officeDocument/2006/relationships/image" Target="../media/image42.wmf"/><Relationship Id="rId52" Type="http://schemas.openxmlformats.org/officeDocument/2006/relationships/image" Target="../media/image46.wmf"/><Relationship Id="rId4" Type="http://schemas.openxmlformats.org/officeDocument/2006/relationships/image" Target="../media/image22.wmf"/><Relationship Id="rId9" Type="http://schemas.openxmlformats.org/officeDocument/2006/relationships/oleObject" Target="../embeddings/oleObject4.bin"/><Relationship Id="rId14" Type="http://schemas.openxmlformats.org/officeDocument/2006/relationships/image" Target="../media/image27.wmf"/><Relationship Id="rId22" Type="http://schemas.openxmlformats.org/officeDocument/2006/relationships/image" Target="../media/image31.wmf"/><Relationship Id="rId27" Type="http://schemas.openxmlformats.org/officeDocument/2006/relationships/oleObject" Target="../embeddings/oleObject13.bin"/><Relationship Id="rId30" Type="http://schemas.openxmlformats.org/officeDocument/2006/relationships/image" Target="../media/image35.wmf"/><Relationship Id="rId35" Type="http://schemas.openxmlformats.org/officeDocument/2006/relationships/oleObject" Target="../embeddings/oleObject17.bin"/><Relationship Id="rId43" Type="http://schemas.openxmlformats.org/officeDocument/2006/relationships/oleObject" Target="../embeddings/oleObject21.bin"/><Relationship Id="rId48" Type="http://schemas.openxmlformats.org/officeDocument/2006/relationships/image" Target="../media/image44.wmf"/><Relationship Id="rId56" Type="http://schemas.openxmlformats.org/officeDocument/2006/relationships/image" Target="../media/image48.wmf"/><Relationship Id="rId8" Type="http://schemas.openxmlformats.org/officeDocument/2006/relationships/image" Target="../media/image24.wmf"/><Relationship Id="rId51" Type="http://schemas.openxmlformats.org/officeDocument/2006/relationships/oleObject" Target="../embeddings/oleObject25.bin"/><Relationship Id="rId3"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s://liveexample.pearsoncmg.com/dsanimation/StackeBook.html"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 Id="rId4" Type="http://schemas.openxmlformats.org/officeDocument/2006/relationships/image" Target="../media/image55.png"/></Relationships>
</file>

<file path=ppt/slides/_rels/slide34.xml.rels><?xml version="1.0" encoding="UTF-8" standalone="yes"?>
<Relationships xmlns="http://schemas.openxmlformats.org/package/2006/relationships"><Relationship Id="rId3" Type="http://schemas.openxmlformats.org/officeDocument/2006/relationships/hyperlink" Target="https://liveexample.pearsoncmg.com/dsanimation/QueueeBook.html"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 Id="rId4" Type="http://schemas.openxmlformats.org/officeDocument/2006/relationships/image" Target="../media/image5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25.xml"/><Relationship Id="rId1" Type="http://schemas.openxmlformats.org/officeDocument/2006/relationships/slideLayout" Target="../slideLayouts/slideLayout10.xml"/><Relationship Id="rId6" Type="http://schemas.openxmlformats.org/officeDocument/2006/relationships/hyperlink" Target="https://liveexample.pearsoncmg.com/html/GenericQueue.html" TargetMode="External"/><Relationship Id="rId5" Type="http://schemas.openxmlformats.org/officeDocument/2006/relationships/image" Target="../media/image60.emf"/><Relationship Id="rId4" Type="http://schemas.openxmlformats.org/officeDocument/2006/relationships/hyperlink" Target="https://liveexample.pearsoncmg.com/html/GenericStack.html"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liveexample.pearsoncmg.com/html/TestStackQueue.html" TargetMode="External"/><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7.xml"/><Relationship Id="rId1" Type="http://schemas.openxmlformats.org/officeDocument/2006/relationships/slideLayout" Target="../slideLayouts/slideLayout10.xml"/><Relationship Id="rId5" Type="http://schemas.openxmlformats.org/officeDocument/2006/relationships/hyperlink" Target="https://liveexample.pearsoncmg.com/html/TestPriorityQueue.html" TargetMode="External"/><Relationship Id="rId4" Type="http://schemas.openxmlformats.org/officeDocument/2006/relationships/hyperlink" Target="https://liveexample.pearsoncmg.com/html/MyPriorityQueue.html"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63.svg"/></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hyperlink" Target="https://liveexample.pearsoncmg.com/html/MyList.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liveexample.pearsoncmg.com/dsanimation/ArrayListeBook.html" TargetMode="Externa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hyperlink" Target="https://liveexample.pearsoncmg.com/codeanimation/ArrayListAdd.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1"/>
              </a:ext>
            </a:extLst>
          </p:cNvPr>
          <p:cNvSpPr>
            <a:spLocks noGrp="1"/>
          </p:cNvSpPr>
          <p:nvPr>
            <p:ph type="title"/>
          </p:nvPr>
        </p:nvSpPr>
        <p:spPr>
          <a:xfrm>
            <a:off x="457199" y="143692"/>
            <a:ext cx="8229601" cy="987333"/>
          </a:xfrm>
        </p:spPr>
        <p:txBody>
          <a:bodyPr anchor="ctr"/>
          <a:lstStyle/>
          <a:p>
            <a:r>
              <a:rPr lang="en-US" sz="3000" dirty="0"/>
              <a:t>Introduction to Java Programming and Data Structures</a:t>
            </a:r>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1"/>
              </a:ext>
            </a:extLst>
          </p:cNvPr>
          <p:cNvSpPr>
            <a:spLocks noGrp="1"/>
          </p:cNvSpPr>
          <p:nvPr>
            <p:ph type="body" idx="1"/>
          </p:nvPr>
        </p:nvSpPr>
        <p:spPr>
          <a:xfrm>
            <a:off x="457200" y="1212419"/>
            <a:ext cx="8229600" cy="413524"/>
          </a:xfrm>
        </p:spPr>
        <p:txBody>
          <a:bodyPr anchor="ctr"/>
          <a:lstStyle/>
          <a:p>
            <a:r>
              <a:rPr lang="en-US" dirty="0">
                <a:solidFill>
                  <a:schemeClr val="tx2"/>
                </a:solidFill>
              </a:rPr>
              <a:t>Twelfth Edition</a:t>
            </a:r>
          </a:p>
        </p:txBody>
      </p:sp>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1"/>
              </a:ext>
            </a:extLst>
          </p:cNvPr>
          <p:cNvSpPr>
            <a:spLocks noGrp="1"/>
          </p:cNvSpPr>
          <p:nvPr>
            <p:ph sz="quarter" idx="14"/>
          </p:nvPr>
        </p:nvSpPr>
        <p:spPr>
          <a:xfrm>
            <a:off x="5029200" y="1906104"/>
            <a:ext cx="3657600" cy="1186345"/>
          </a:xfrm>
        </p:spPr>
        <p:txBody>
          <a:bodyPr/>
          <a:lstStyle/>
          <a:p>
            <a:pPr marL="0" algn="ctr"/>
            <a:r>
              <a:rPr lang="en-US" b="1" dirty="0">
                <a:latin typeface="+mn-lt"/>
              </a:rPr>
              <a:t>Chapter 24</a:t>
            </a: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1"/>
              </a:ext>
            </a:extLst>
          </p:cNvPr>
          <p:cNvSpPr>
            <a:spLocks noGrp="1"/>
          </p:cNvSpPr>
          <p:nvPr>
            <p:ph sz="quarter" idx="15"/>
          </p:nvPr>
        </p:nvSpPr>
        <p:spPr>
          <a:xfrm>
            <a:off x="5029200" y="3252789"/>
            <a:ext cx="3657600" cy="1589177"/>
          </a:xfrm>
        </p:spPr>
        <p:txBody>
          <a:bodyPr/>
          <a:lstStyle/>
          <a:p>
            <a:r>
              <a:rPr lang="en-IN" altLang="en-US" sz="2400" dirty="0"/>
              <a:t>Implementing Lists, Stacks, Queues, and Priority Queues</a:t>
            </a:r>
            <a:endParaRPr lang="en-US" dirty="0"/>
          </a:p>
        </p:txBody>
      </p:sp>
      <p:pic>
        <p:nvPicPr>
          <p:cNvPr id="7" name="Picture 6" descr="Front Cover: Introduction to Java Programming and Data Structures Twelfth Edition by Liang.">
            <a:extLst>
              <a:ext uri="{FF2B5EF4-FFF2-40B4-BE49-F238E27FC236}">
                <a16:creationId xmlns:a16="http://schemas.microsoft.com/office/drawing/2014/main" id="{5F16D7D7-ECE6-4B8A-A1F3-15ADBADE58C8}"/>
              </a:ext>
            </a:extLst>
          </p:cNvPr>
          <p:cNvPicPr>
            <a:picLocks noChangeAspect="1"/>
          </p:cNvPicPr>
          <p:nvPr/>
        </p:nvPicPr>
        <p:blipFill>
          <a:blip r:embed="rId3"/>
          <a:stretch>
            <a:fillRect/>
          </a:stretch>
        </p:blipFill>
        <p:spPr>
          <a:xfrm>
            <a:off x="591091" y="1697633"/>
            <a:ext cx="3776850" cy="4523213"/>
          </a:xfrm>
          <a:prstGeom prst="rect">
            <a:avLst/>
          </a:prstGeom>
          <a:ln w="9525">
            <a:solidFill>
              <a:schemeClr val="tx1"/>
            </a:solidFill>
          </a:ln>
        </p:spPr>
      </p:pic>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1"/>
              </a:ext>
            </a:extLst>
          </p:cNvPr>
          <p:cNvSpPr>
            <a:spLocks noGrp="1"/>
          </p:cNvSpPr>
          <p:nvPr>
            <p:ph sz="quarter" idx="17"/>
          </p:nvPr>
        </p:nvSpPr>
        <p:spPr>
          <a:xfrm>
            <a:off x="2173000" y="6415232"/>
            <a:ext cx="6589712" cy="228600"/>
          </a:xfrm>
        </p:spPr>
        <p:txBody>
          <a:bodyPr/>
          <a:lstStyle/>
          <a:p>
            <a:pPr marL="0" indent="0"/>
            <a:r>
              <a:rPr lang="en-US" altLang="en-US" sz="1200" b="0" dirty="0">
                <a:latin typeface="Verdana"/>
                <a:ea typeface="Verdana" panose="020B0604030504040204" pitchFamily="34" charset="0"/>
                <a:cs typeface="Verdana" panose="020B0604030504040204" pitchFamily="34" charset="0"/>
              </a:rPr>
              <a:t>Copyright © </a:t>
            </a:r>
            <a:r>
              <a:rPr lang="en-IN" dirty="0"/>
              <a:t>2020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pic>
        <p:nvPicPr>
          <p:cNvPr id="22" name="Picture Placeholder 21" descr="Pearson Logo">
            <a:extLst>
              <a:ext uri="{FF2B5EF4-FFF2-40B4-BE49-F238E27FC236}">
                <a16:creationId xmlns:a16="http://schemas.microsoft.com/office/drawing/2014/main" id="{463657D3-0029-4FB6-A24C-CAB832988B4E}"/>
              </a:ext>
            </a:extLst>
          </p:cNvPr>
          <p:cNvPicPr>
            <a:picLocks noGrp="1" noChangeAspect="1"/>
          </p:cNvPicPr>
          <p:nvPr>
            <p:ph type="pic" sz="quarter" idx="16"/>
          </p:nvPr>
        </p:nvPicPr>
        <p:blipFill>
          <a:blip r:embed="rId4"/>
          <a:srcRect t="22152" b="22152"/>
          <a:stretch>
            <a:fillRect/>
          </a:stretch>
        </p:blipFill>
        <p:spPr>
          <a:xfrm>
            <a:off x="315677" y="6420639"/>
            <a:ext cx="1176574" cy="296443"/>
          </a:xfrm>
        </p:spPr>
      </p:pic>
    </p:spTree>
    <p:extLst>
      <p:ext uri="{BB962C8B-B14F-4D97-AF65-F5344CB8AC3E}">
        <p14:creationId xmlns:p14="http://schemas.microsoft.com/office/powerpoint/2010/main" val="3801335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12BBF49-7CED-4E8D-90B4-EA09A7717805}"/>
              </a:ext>
            </a:extLst>
          </p:cNvPr>
          <p:cNvSpPr>
            <a:spLocks noGrp="1"/>
          </p:cNvSpPr>
          <p:nvPr>
            <p:ph type="title"/>
          </p:nvPr>
        </p:nvSpPr>
        <p:spPr/>
        <p:txBody>
          <a:bodyPr/>
          <a:lstStyle/>
          <a:p>
            <a:r>
              <a:rPr lang="en-US" altLang="en-US" dirty="0"/>
              <a:t>Deletion</a:t>
            </a:r>
            <a:endParaRPr lang="en-IN" dirty="0"/>
          </a:p>
        </p:txBody>
      </p:sp>
      <p:sp>
        <p:nvSpPr>
          <p:cNvPr id="18" name="Content Placeholder 17">
            <a:extLst>
              <a:ext uri="{FF2B5EF4-FFF2-40B4-BE49-F238E27FC236}">
                <a16:creationId xmlns:a16="http://schemas.microsoft.com/office/drawing/2014/main" id="{0895FD16-A4F2-4124-B9D0-DB401D472702}"/>
              </a:ext>
            </a:extLst>
          </p:cNvPr>
          <p:cNvSpPr>
            <a:spLocks noGrp="1"/>
          </p:cNvSpPr>
          <p:nvPr>
            <p:ph sz="quarter" idx="13"/>
          </p:nvPr>
        </p:nvSpPr>
        <p:spPr>
          <a:xfrm>
            <a:off x="457200" y="1552575"/>
            <a:ext cx="8037871" cy="1220122"/>
          </a:xfrm>
        </p:spPr>
        <p:txBody>
          <a:bodyPr/>
          <a:lstStyle/>
          <a:p>
            <a:pPr marL="432" indent="0">
              <a:buNone/>
            </a:pPr>
            <a:r>
              <a:rPr lang="en-IN" altLang="en-US" dirty="0">
                <a:cs typeface="Times New Roman" panose="02020603050405020304" pitchFamily="18" charset="0"/>
              </a:rPr>
              <a:t>To remove an element at a specified index, shift all the elements after the index to the left by one position and decrease the list size by 1.</a:t>
            </a:r>
          </a:p>
        </p:txBody>
      </p:sp>
      <p:pic>
        <p:nvPicPr>
          <p:cNvPr id="4" name="Content Placeholder 3" descr="A diagram shows removing an element at a specified index. For long description in Notes pane, press F6.">
            <a:extLst>
              <a:ext uri="{FF2B5EF4-FFF2-40B4-BE49-F238E27FC236}">
                <a16:creationId xmlns:a16="http://schemas.microsoft.com/office/drawing/2014/main" id="{1E9247DB-ADF0-45D7-80F8-7E39ED36DFD0}"/>
              </a:ext>
            </a:extLst>
          </p:cNvPr>
          <p:cNvPicPr>
            <a:picLocks noGrp="1" noChangeAspect="1"/>
          </p:cNvPicPr>
          <p:nvPr>
            <p:ph sz="quarter" idx="14"/>
          </p:nvPr>
        </p:nvPicPr>
        <p:blipFill>
          <a:blip r:embed="rId3"/>
          <a:stretch>
            <a:fillRect/>
          </a:stretch>
        </p:blipFill>
        <p:spPr>
          <a:xfrm>
            <a:off x="1309621" y="2915894"/>
            <a:ext cx="6436268" cy="2781272"/>
          </a:xfrm>
          <a:prstGeom prst="rect">
            <a:avLst/>
          </a:prstGeom>
        </p:spPr>
      </p:pic>
      <p:sp>
        <p:nvSpPr>
          <p:cNvPr id="26" name="Text Placeholder 25">
            <a:extLst>
              <a:ext uri="{FF2B5EF4-FFF2-40B4-BE49-F238E27FC236}">
                <a16:creationId xmlns:a16="http://schemas.microsoft.com/office/drawing/2014/main" id="{A2189D31-B8BF-4586-8746-99C0BE96C53C}"/>
              </a:ext>
            </a:extLst>
          </p:cNvPr>
          <p:cNvSpPr>
            <a:spLocks noGrp="1"/>
          </p:cNvSpPr>
          <p:nvPr>
            <p:ph type="body" sz="quarter" idx="21"/>
          </p:nvPr>
        </p:nvSpPr>
        <p:spPr>
          <a:xfrm>
            <a:off x="2277563" y="5832826"/>
            <a:ext cx="4397143" cy="509256"/>
          </a:xfrm>
        </p:spPr>
        <p:txBody>
          <a:bodyPr/>
          <a:lstStyle/>
          <a:p>
            <a:pPr algn="ctr">
              <a:spcBef>
                <a:spcPct val="0"/>
              </a:spcBef>
              <a:buClrTx/>
              <a:buSzTx/>
              <a:buFontTx/>
              <a:buNone/>
            </a:pPr>
            <a:r>
              <a:rPr lang="en-US" altLang="en-US" dirty="0">
                <a:hlinkClick r:id="rId4"/>
              </a:rPr>
              <a:t>Remove Method Animation</a:t>
            </a:r>
          </a:p>
        </p:txBody>
      </p:sp>
    </p:spTree>
    <p:extLst>
      <p:ext uri="{BB962C8B-B14F-4D97-AF65-F5344CB8AC3E}">
        <p14:creationId xmlns:p14="http://schemas.microsoft.com/office/powerpoint/2010/main" val="2546827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152EC-8F96-4BDC-BB8A-7271B27BA10E}"/>
              </a:ext>
            </a:extLst>
          </p:cNvPr>
          <p:cNvSpPr>
            <a:spLocks noGrp="1"/>
          </p:cNvSpPr>
          <p:nvPr>
            <p:ph type="title"/>
          </p:nvPr>
        </p:nvSpPr>
        <p:spPr/>
        <p:txBody>
          <a:bodyPr/>
          <a:lstStyle/>
          <a:p>
            <a:r>
              <a:rPr lang="en-US" altLang="en-US" dirty="0"/>
              <a:t>Implementing MyArrayList</a:t>
            </a:r>
            <a:endParaRPr lang="en-IN" dirty="0"/>
          </a:p>
        </p:txBody>
      </p:sp>
      <p:pic>
        <p:nvPicPr>
          <p:cNvPr id="16" name="Content Placeholder 15" descr="A diagram shows MyArrayList less than symbol E greater than symbol leading to the interface MyList less than symbol E greater than symbol. For long description in Notes pane, press F6.">
            <a:extLst>
              <a:ext uri="{FF2B5EF4-FFF2-40B4-BE49-F238E27FC236}">
                <a16:creationId xmlns:a16="http://schemas.microsoft.com/office/drawing/2014/main" id="{BAA7BFE3-F1BE-4283-A56D-6324F4369FF1}"/>
              </a:ext>
            </a:extLst>
          </p:cNvPr>
          <p:cNvPicPr>
            <a:picLocks noGrp="1" noChangeAspect="1"/>
          </p:cNvPicPr>
          <p:nvPr>
            <p:ph sz="quarter" idx="13"/>
          </p:nvPr>
        </p:nvPicPr>
        <p:blipFill>
          <a:blip r:embed="rId3"/>
          <a:stretch>
            <a:fillRect/>
          </a:stretch>
        </p:blipFill>
        <p:spPr>
          <a:xfrm>
            <a:off x="1123062" y="1723887"/>
            <a:ext cx="6897875" cy="3808901"/>
          </a:xfrm>
          <a:prstGeom prst="rect">
            <a:avLst/>
          </a:prstGeom>
        </p:spPr>
      </p:pic>
      <p:sp>
        <p:nvSpPr>
          <p:cNvPr id="10" name="Text Placeholder 9">
            <a:extLst>
              <a:ext uri="{FF2B5EF4-FFF2-40B4-BE49-F238E27FC236}">
                <a16:creationId xmlns:a16="http://schemas.microsoft.com/office/drawing/2014/main" id="{E38A2630-67AA-41C5-A464-5ABBDF5DE439}"/>
              </a:ext>
            </a:extLst>
          </p:cNvPr>
          <p:cNvSpPr>
            <a:spLocks noGrp="1"/>
          </p:cNvSpPr>
          <p:nvPr>
            <p:ph type="body" sz="quarter" idx="20"/>
          </p:nvPr>
        </p:nvSpPr>
        <p:spPr>
          <a:xfrm>
            <a:off x="1657452" y="5763340"/>
            <a:ext cx="1887794" cy="542210"/>
          </a:xfrm>
        </p:spPr>
        <p:txBody>
          <a:bodyPr/>
          <a:lstStyle/>
          <a:p>
            <a:pPr marL="432" indent="0">
              <a:buNone/>
            </a:pPr>
            <a:r>
              <a:rPr lang="en-US" altLang="en-US" dirty="0">
                <a:hlinkClick r:id="rId4"/>
              </a:rPr>
              <a:t>MyArrayList</a:t>
            </a:r>
          </a:p>
        </p:txBody>
      </p:sp>
      <p:sp>
        <p:nvSpPr>
          <p:cNvPr id="11" name="Text Placeholder 10">
            <a:extLst>
              <a:ext uri="{FF2B5EF4-FFF2-40B4-BE49-F238E27FC236}">
                <a16:creationId xmlns:a16="http://schemas.microsoft.com/office/drawing/2014/main" id="{B4117C7C-8F2B-4FA6-8ADE-3CCA91AAB679}"/>
              </a:ext>
            </a:extLst>
          </p:cNvPr>
          <p:cNvSpPr>
            <a:spLocks noGrp="1"/>
          </p:cNvSpPr>
          <p:nvPr>
            <p:ph type="body" sz="quarter" idx="21"/>
          </p:nvPr>
        </p:nvSpPr>
        <p:spPr>
          <a:xfrm>
            <a:off x="4613620" y="5710956"/>
            <a:ext cx="2622205" cy="575544"/>
          </a:xfrm>
        </p:spPr>
        <p:txBody>
          <a:bodyPr/>
          <a:lstStyle/>
          <a:p>
            <a:pPr marL="432" indent="0">
              <a:buNone/>
            </a:pPr>
            <a:r>
              <a:rPr lang="en-US" altLang="en-US" dirty="0">
                <a:hlinkClick r:id="rId5"/>
              </a:rPr>
              <a:t>TestMyArrayList</a:t>
            </a:r>
          </a:p>
        </p:txBody>
      </p:sp>
    </p:spTree>
    <p:extLst>
      <p:ext uri="{BB962C8B-B14F-4D97-AF65-F5344CB8AC3E}">
        <p14:creationId xmlns:p14="http://schemas.microsoft.com/office/powerpoint/2010/main" val="2015070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39E72-B765-4998-96FE-7512045889F0}"/>
              </a:ext>
            </a:extLst>
          </p:cNvPr>
          <p:cNvSpPr>
            <a:spLocks noGrp="1"/>
          </p:cNvSpPr>
          <p:nvPr>
            <p:ph type="title"/>
          </p:nvPr>
        </p:nvSpPr>
        <p:spPr/>
        <p:txBody>
          <a:bodyPr/>
          <a:lstStyle/>
          <a:p>
            <a:r>
              <a:rPr lang="en-IN" dirty="0"/>
              <a:t>Linked Lists</a:t>
            </a:r>
          </a:p>
        </p:txBody>
      </p:sp>
      <p:sp>
        <p:nvSpPr>
          <p:cNvPr id="3" name="Content Placeholder 2">
            <a:extLst>
              <a:ext uri="{FF2B5EF4-FFF2-40B4-BE49-F238E27FC236}">
                <a16:creationId xmlns:a16="http://schemas.microsoft.com/office/drawing/2014/main" id="{8A9C5BBD-54E7-4307-A4BA-EC461A1CD232}"/>
              </a:ext>
            </a:extLst>
          </p:cNvPr>
          <p:cNvSpPr>
            <a:spLocks noGrp="1"/>
          </p:cNvSpPr>
          <p:nvPr>
            <p:ph sz="quarter" idx="13"/>
          </p:nvPr>
        </p:nvSpPr>
        <p:spPr/>
        <p:txBody>
          <a:bodyPr/>
          <a:lstStyle/>
          <a:p>
            <a:pPr marL="432" indent="0">
              <a:buNone/>
            </a:pPr>
            <a:r>
              <a:rPr lang="en-US" altLang="en-US" dirty="0">
                <a:cs typeface="Courier New" panose="02070309020205020404" pitchFamily="49" charset="0"/>
              </a:rPr>
              <a:t>Since MyArrayList is implemented using an array, the methods get(int index) and set(int index, Object o) for accessing and modifying an element through an index and the add(Object o) for adding an element at the end of the list are efficient. However, the methods add(int index, Object o) and remove(int index) are inefficient because it requires shifting potentially a large number of elements. You can use a linked structure to implement a list to improve efficiency for adding and removing an element anywhere in a list.</a:t>
            </a:r>
          </a:p>
        </p:txBody>
      </p:sp>
    </p:spTree>
    <p:extLst>
      <p:ext uri="{BB962C8B-B14F-4D97-AF65-F5344CB8AC3E}">
        <p14:creationId xmlns:p14="http://schemas.microsoft.com/office/powerpoint/2010/main" val="484972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3873B-4681-460C-BB8F-E9F43870CB96}"/>
              </a:ext>
            </a:extLst>
          </p:cNvPr>
          <p:cNvSpPr>
            <a:spLocks noGrp="1"/>
          </p:cNvSpPr>
          <p:nvPr>
            <p:ph type="title"/>
          </p:nvPr>
        </p:nvSpPr>
        <p:spPr/>
        <p:txBody>
          <a:bodyPr/>
          <a:lstStyle/>
          <a:p>
            <a:r>
              <a:rPr lang="en-IN" dirty="0"/>
              <a:t>Linked List Animation</a:t>
            </a:r>
          </a:p>
        </p:txBody>
      </p:sp>
      <p:sp>
        <p:nvSpPr>
          <p:cNvPr id="10" name="Text Placeholder 9">
            <a:extLst>
              <a:ext uri="{FF2B5EF4-FFF2-40B4-BE49-F238E27FC236}">
                <a16:creationId xmlns:a16="http://schemas.microsoft.com/office/drawing/2014/main" id="{3AD7769C-1424-42D1-8CCA-F27DAAAA2DA8}"/>
              </a:ext>
            </a:extLst>
          </p:cNvPr>
          <p:cNvSpPr>
            <a:spLocks noGrp="1"/>
          </p:cNvSpPr>
          <p:nvPr>
            <p:ph type="body" sz="quarter" idx="20"/>
          </p:nvPr>
        </p:nvSpPr>
        <p:spPr>
          <a:xfrm>
            <a:off x="457200" y="1549927"/>
            <a:ext cx="8229600" cy="937569"/>
          </a:xfrm>
        </p:spPr>
        <p:txBody>
          <a:bodyPr/>
          <a:lstStyle/>
          <a:p>
            <a:pPr marL="432" indent="0">
              <a:buNone/>
            </a:pPr>
            <a:r>
              <a:rPr lang="en-US" altLang="en-US" dirty="0">
                <a:solidFill>
                  <a:schemeClr val="tx1"/>
                </a:solidFill>
                <a:hlinkClick r:id="rId3"/>
              </a:rPr>
              <a:t>https://liveexample.pearsoncmg.com/dsanimation/LinkedListeBook.html</a:t>
            </a:r>
          </a:p>
        </p:txBody>
      </p:sp>
      <p:pic>
        <p:nvPicPr>
          <p:cNvPr id="16" name="Content Placeholder 15" descr="A screenshot of a web page shows the LinkedList Animation by Y. Daniel Liang.  For long description in Notes pane, press F6.&#10;">
            <a:extLst>
              <a:ext uri="{FF2B5EF4-FFF2-40B4-BE49-F238E27FC236}">
                <a16:creationId xmlns:a16="http://schemas.microsoft.com/office/drawing/2014/main" id="{EA03B4CD-00EB-4DD7-9BC1-074F231D895A}"/>
              </a:ext>
            </a:extLst>
          </p:cNvPr>
          <p:cNvPicPr>
            <a:picLocks noGrp="1" noChangeAspect="1"/>
          </p:cNvPicPr>
          <p:nvPr>
            <p:ph sz="quarter" idx="13"/>
          </p:nvPr>
        </p:nvPicPr>
        <p:blipFill>
          <a:blip r:embed="rId4"/>
          <a:stretch>
            <a:fillRect/>
          </a:stretch>
        </p:blipFill>
        <p:spPr>
          <a:xfrm>
            <a:off x="987167" y="2693173"/>
            <a:ext cx="7169665" cy="3462637"/>
          </a:xfrm>
          <a:prstGeom prst="rect">
            <a:avLst/>
          </a:prstGeom>
        </p:spPr>
      </p:pic>
    </p:spTree>
    <p:extLst>
      <p:ext uri="{BB962C8B-B14F-4D97-AF65-F5344CB8AC3E}">
        <p14:creationId xmlns:p14="http://schemas.microsoft.com/office/powerpoint/2010/main" val="1914655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DA40C-DA19-43CC-BFF8-E054DE1FDB5D}"/>
              </a:ext>
            </a:extLst>
          </p:cNvPr>
          <p:cNvSpPr>
            <a:spLocks noGrp="1"/>
          </p:cNvSpPr>
          <p:nvPr>
            <p:ph type="title"/>
          </p:nvPr>
        </p:nvSpPr>
        <p:spPr/>
        <p:txBody>
          <a:bodyPr/>
          <a:lstStyle/>
          <a:p>
            <a:r>
              <a:rPr lang="en-IN" dirty="0"/>
              <a:t>Nodes in Linked Lists</a:t>
            </a:r>
          </a:p>
        </p:txBody>
      </p:sp>
      <p:sp>
        <p:nvSpPr>
          <p:cNvPr id="3" name="Content Placeholder 2">
            <a:extLst>
              <a:ext uri="{FF2B5EF4-FFF2-40B4-BE49-F238E27FC236}">
                <a16:creationId xmlns:a16="http://schemas.microsoft.com/office/drawing/2014/main" id="{027EF35B-B7C4-4FF9-A1B5-5253EB741941}"/>
              </a:ext>
            </a:extLst>
          </p:cNvPr>
          <p:cNvSpPr>
            <a:spLocks noGrp="1"/>
          </p:cNvSpPr>
          <p:nvPr>
            <p:ph sz="quarter" idx="13"/>
          </p:nvPr>
        </p:nvSpPr>
        <p:spPr>
          <a:xfrm>
            <a:off x="457200" y="1552575"/>
            <a:ext cx="8465574" cy="1087386"/>
          </a:xfrm>
        </p:spPr>
        <p:txBody>
          <a:bodyPr/>
          <a:lstStyle/>
          <a:p>
            <a:pPr marL="432" indent="0">
              <a:buNone/>
            </a:pPr>
            <a:r>
              <a:rPr lang="en-US" altLang="en-US" sz="2000" dirty="0">
                <a:cs typeface="Courier New" panose="02070309020205020404" pitchFamily="49" charset="0"/>
              </a:rPr>
              <a:t>A linked list consists of nodes. Each node contains an element, and each node is linked to its next neighbor. Thus a node can be defined as a class, as follows:</a:t>
            </a:r>
          </a:p>
        </p:txBody>
      </p:sp>
      <p:pic>
        <p:nvPicPr>
          <p:cNvPr id="17" name="Content Placeholder 16" descr="A series of nodes labeled, node 1 to node n. For long description in Notes pane, press F6.">
            <a:extLst>
              <a:ext uri="{FF2B5EF4-FFF2-40B4-BE49-F238E27FC236}">
                <a16:creationId xmlns:a16="http://schemas.microsoft.com/office/drawing/2014/main" id="{1A4C8238-96A7-4DFD-BEC6-10158DD771C2}"/>
              </a:ext>
            </a:extLst>
          </p:cNvPr>
          <p:cNvPicPr>
            <a:picLocks noGrp="1" noChangeAspect="1"/>
          </p:cNvPicPr>
          <p:nvPr>
            <p:ph sz="quarter" idx="14"/>
          </p:nvPr>
        </p:nvPicPr>
        <p:blipFill>
          <a:blip r:embed="rId3"/>
          <a:stretch>
            <a:fillRect/>
          </a:stretch>
        </p:blipFill>
        <p:spPr>
          <a:xfrm>
            <a:off x="1434863" y="2723006"/>
            <a:ext cx="5939530" cy="1076570"/>
          </a:xfrm>
          <a:prstGeom prst="rect">
            <a:avLst/>
          </a:prstGeom>
        </p:spPr>
      </p:pic>
      <p:sp>
        <p:nvSpPr>
          <p:cNvPr id="5" name="Content Placeholder 4">
            <a:extLst>
              <a:ext uri="{FF2B5EF4-FFF2-40B4-BE49-F238E27FC236}">
                <a16:creationId xmlns:a16="http://schemas.microsoft.com/office/drawing/2014/main" id="{1A4286E0-CE50-44E6-9272-BEFEC9676F03}"/>
              </a:ext>
            </a:extLst>
          </p:cNvPr>
          <p:cNvSpPr>
            <a:spLocks noGrp="1"/>
          </p:cNvSpPr>
          <p:nvPr>
            <p:ph sz="quarter" idx="15"/>
          </p:nvPr>
        </p:nvSpPr>
        <p:spPr>
          <a:xfrm>
            <a:off x="457200" y="4004467"/>
            <a:ext cx="3982065" cy="2259740"/>
          </a:xfrm>
        </p:spPr>
        <p:txBody>
          <a:bodyPr/>
          <a:lstStyle/>
          <a:p>
            <a:pPr>
              <a:spcBef>
                <a:spcPts val="0"/>
              </a:spcBef>
              <a:buFont typeface="Monotype Sorts"/>
              <a:buNone/>
            </a:pPr>
            <a:r>
              <a:rPr lang="en-US" altLang="en-US" sz="2000" b="1" dirty="0">
                <a:solidFill>
                  <a:schemeClr val="tx1"/>
                </a:solidFill>
                <a:latin typeface="Courier New" panose="02070309020205020404" pitchFamily="49" charset="0"/>
                <a:cs typeface="Courier New" panose="02070309020205020404" pitchFamily="49" charset="0"/>
              </a:rPr>
              <a:t>class Node&lt;E&gt; {</a:t>
            </a:r>
            <a:endParaRPr lang="en-US" altLang="en-US" sz="2000" b="1" dirty="0">
              <a:solidFill>
                <a:schemeClr val="tx1"/>
              </a:solidFill>
              <a:latin typeface="Courier New" panose="02070309020205020404" pitchFamily="49" charset="0"/>
              <a:cs typeface="Times New Roman" panose="02020603050405020304" pitchFamily="18" charset="0"/>
            </a:endParaRPr>
          </a:p>
          <a:p>
            <a:pPr marL="255588" indent="-79375">
              <a:spcBef>
                <a:spcPts val="0"/>
              </a:spcBef>
              <a:buFont typeface="Monotype Sorts"/>
              <a:buNone/>
            </a:pPr>
            <a:r>
              <a:rPr lang="en-US" altLang="en-US" sz="2000" b="1" dirty="0">
                <a:solidFill>
                  <a:schemeClr val="tx1"/>
                </a:solidFill>
                <a:latin typeface="Courier New" panose="02070309020205020404" pitchFamily="49" charset="0"/>
                <a:cs typeface="Courier New" panose="02070309020205020404" pitchFamily="49" charset="0"/>
              </a:rPr>
              <a:t>E element;</a:t>
            </a:r>
            <a:endParaRPr lang="en-US" altLang="en-US" sz="2000" b="1" dirty="0">
              <a:solidFill>
                <a:schemeClr val="tx1"/>
              </a:solidFill>
              <a:latin typeface="Courier New" panose="02070309020205020404" pitchFamily="49" charset="0"/>
              <a:cs typeface="Times New Roman" panose="02020603050405020304" pitchFamily="18" charset="0"/>
            </a:endParaRPr>
          </a:p>
          <a:p>
            <a:pPr marL="255588" indent="-79375">
              <a:spcBef>
                <a:spcPts val="0"/>
              </a:spcBef>
              <a:buFont typeface="Monotype Sorts"/>
              <a:buNone/>
            </a:pPr>
            <a:r>
              <a:rPr lang="en-US" altLang="en-US" sz="2000" b="1" dirty="0">
                <a:solidFill>
                  <a:schemeClr val="tx1"/>
                </a:solidFill>
                <a:latin typeface="Courier New" panose="02070309020205020404" pitchFamily="49" charset="0"/>
                <a:cs typeface="Courier New" panose="02070309020205020404" pitchFamily="49" charset="0"/>
              </a:rPr>
              <a:t>Node&lt;E&gt; next;</a:t>
            </a:r>
            <a:endParaRPr lang="en-US" altLang="en-US" sz="2000" b="1" dirty="0">
              <a:solidFill>
                <a:schemeClr val="tx1"/>
              </a:solidFill>
              <a:latin typeface="Courier New" panose="02070309020205020404" pitchFamily="49" charset="0"/>
              <a:cs typeface="Times New Roman" panose="02020603050405020304" pitchFamily="18" charset="0"/>
            </a:endParaRPr>
          </a:p>
          <a:p>
            <a:pPr marL="255588" indent="-79375">
              <a:spcBef>
                <a:spcPts val="0"/>
              </a:spcBef>
              <a:buFont typeface="Monotype Sorts"/>
              <a:buNone/>
            </a:pPr>
            <a:r>
              <a:rPr lang="en-US" altLang="en-US" sz="2000" b="1" dirty="0">
                <a:solidFill>
                  <a:schemeClr val="tx1"/>
                </a:solidFill>
                <a:latin typeface="Courier New" panose="02070309020205020404" pitchFamily="49" charset="0"/>
                <a:cs typeface="Courier New" panose="02070309020205020404" pitchFamily="49" charset="0"/>
              </a:rPr>
              <a:t>public Node(E o) {</a:t>
            </a:r>
            <a:endParaRPr lang="en-US" altLang="en-US" sz="2000" b="1" dirty="0">
              <a:solidFill>
                <a:schemeClr val="tx1"/>
              </a:solidFill>
              <a:latin typeface="Courier New" panose="02070309020205020404" pitchFamily="49" charset="0"/>
              <a:cs typeface="Times New Roman" panose="02020603050405020304" pitchFamily="18" charset="0"/>
            </a:endParaRPr>
          </a:p>
          <a:p>
            <a:pPr marL="255588" indent="187325">
              <a:spcBef>
                <a:spcPts val="0"/>
              </a:spcBef>
              <a:buFont typeface="Monotype Sorts"/>
              <a:buNone/>
            </a:pPr>
            <a:r>
              <a:rPr lang="en-US" altLang="en-US" sz="2000" b="1" dirty="0">
                <a:solidFill>
                  <a:schemeClr val="tx1"/>
                </a:solidFill>
                <a:latin typeface="Courier New" panose="02070309020205020404" pitchFamily="49" charset="0"/>
                <a:cs typeface="Courier New" panose="02070309020205020404" pitchFamily="49" charset="0"/>
              </a:rPr>
              <a:t>element = o;</a:t>
            </a:r>
            <a:endParaRPr lang="en-US" altLang="en-US" sz="2000" b="1" dirty="0">
              <a:solidFill>
                <a:schemeClr val="tx1"/>
              </a:solidFill>
              <a:latin typeface="Courier New" panose="02070309020205020404" pitchFamily="49" charset="0"/>
              <a:cs typeface="Times New Roman" panose="02020603050405020304" pitchFamily="18" charset="0"/>
            </a:endParaRPr>
          </a:p>
          <a:p>
            <a:pPr marL="255588" indent="-79375">
              <a:spcBef>
                <a:spcPts val="0"/>
              </a:spcBef>
              <a:buFont typeface="Monotype Sorts"/>
              <a:buNone/>
            </a:pPr>
            <a:r>
              <a:rPr lang="en-US" altLang="en-US" sz="2000" b="1" dirty="0">
                <a:solidFill>
                  <a:schemeClr val="tx1"/>
                </a:solidFill>
                <a:latin typeface="Courier New" panose="02070309020205020404" pitchFamily="49" charset="0"/>
                <a:cs typeface="Courier New" panose="02070309020205020404" pitchFamily="49" charset="0"/>
              </a:rPr>
              <a:t>}</a:t>
            </a:r>
            <a:endParaRPr lang="en-US" altLang="en-US" sz="2000" b="1" dirty="0">
              <a:solidFill>
                <a:schemeClr val="tx1"/>
              </a:solidFill>
              <a:latin typeface="Courier New" panose="02070309020205020404" pitchFamily="49" charset="0"/>
              <a:cs typeface="Times New Roman" panose="02020603050405020304" pitchFamily="18" charset="0"/>
            </a:endParaRPr>
          </a:p>
          <a:p>
            <a:pPr>
              <a:spcBef>
                <a:spcPts val="0"/>
              </a:spcBef>
              <a:buFont typeface="Monotype Sorts"/>
              <a:buNone/>
            </a:pPr>
            <a:r>
              <a:rPr lang="en-US" altLang="en-US" sz="2000" b="1"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09717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E8DCA4-6ECA-48BE-AE7C-20A5A5CC9B68}"/>
              </a:ext>
            </a:extLst>
          </p:cNvPr>
          <p:cNvSpPr>
            <a:spLocks noGrp="1"/>
          </p:cNvSpPr>
          <p:nvPr>
            <p:ph type="title"/>
          </p:nvPr>
        </p:nvSpPr>
        <p:spPr/>
        <p:txBody>
          <a:bodyPr/>
          <a:lstStyle/>
          <a:p>
            <a:r>
              <a:rPr lang="en-IN" dirty="0"/>
              <a:t>Adding Three Nodes </a:t>
            </a:r>
            <a:r>
              <a:rPr lang="en-IN" sz="2000" b="0" dirty="0"/>
              <a:t>(1 of 4)</a:t>
            </a:r>
          </a:p>
        </p:txBody>
      </p:sp>
      <p:sp>
        <p:nvSpPr>
          <p:cNvPr id="5" name="Content Placeholder 4">
            <a:extLst>
              <a:ext uri="{FF2B5EF4-FFF2-40B4-BE49-F238E27FC236}">
                <a16:creationId xmlns:a16="http://schemas.microsoft.com/office/drawing/2014/main" id="{6E36464D-6F46-47A1-A3C5-0468182E70B7}"/>
              </a:ext>
            </a:extLst>
          </p:cNvPr>
          <p:cNvSpPr>
            <a:spLocks noGrp="1"/>
          </p:cNvSpPr>
          <p:nvPr>
            <p:ph sz="quarter" idx="13"/>
          </p:nvPr>
        </p:nvSpPr>
        <p:spPr>
          <a:xfrm>
            <a:off x="457200" y="1552574"/>
            <a:ext cx="8111613" cy="1588831"/>
          </a:xfrm>
        </p:spPr>
        <p:txBody>
          <a:bodyPr/>
          <a:lstStyle/>
          <a:p>
            <a:pPr marL="432" indent="0">
              <a:buNone/>
            </a:pPr>
            <a:r>
              <a:rPr lang="en-US" altLang="en-US" dirty="0"/>
              <a:t>The variable </a:t>
            </a:r>
            <a:r>
              <a:rPr lang="en-US" altLang="en-US" u="sng" dirty="0"/>
              <a:t>head</a:t>
            </a:r>
            <a:r>
              <a:rPr lang="en-US" altLang="en-US" dirty="0"/>
              <a:t> refers to the first node in the list, and the variable </a:t>
            </a:r>
            <a:r>
              <a:rPr lang="en-US" altLang="en-US" u="sng" dirty="0"/>
              <a:t>tail</a:t>
            </a:r>
            <a:r>
              <a:rPr lang="en-US" altLang="en-US" dirty="0"/>
              <a:t> refers to the last node in the list. If the list is empty, both are </a:t>
            </a:r>
            <a:r>
              <a:rPr lang="en-US" altLang="en-US" u="sng" dirty="0"/>
              <a:t>null</a:t>
            </a:r>
            <a:r>
              <a:rPr lang="en-US" altLang="en-US" dirty="0"/>
              <a:t>. For example, you can create three nodes to store three strings in a list, as follows:</a:t>
            </a:r>
            <a:endParaRPr lang="en-US" altLang="en-US" dirty="0">
              <a:cs typeface="Courier New" panose="02070309020205020404" pitchFamily="49" charset="0"/>
            </a:endParaRPr>
          </a:p>
        </p:txBody>
      </p:sp>
      <p:sp>
        <p:nvSpPr>
          <p:cNvPr id="6" name="Content Placeholder 5">
            <a:extLst>
              <a:ext uri="{FF2B5EF4-FFF2-40B4-BE49-F238E27FC236}">
                <a16:creationId xmlns:a16="http://schemas.microsoft.com/office/drawing/2014/main" id="{35D6CE55-E506-4E4D-887F-465D54B48103}"/>
              </a:ext>
            </a:extLst>
          </p:cNvPr>
          <p:cNvSpPr>
            <a:spLocks noGrp="1"/>
          </p:cNvSpPr>
          <p:nvPr>
            <p:ph sz="quarter" idx="14"/>
          </p:nvPr>
        </p:nvSpPr>
        <p:spPr>
          <a:xfrm>
            <a:off x="457200" y="3235035"/>
            <a:ext cx="4439265" cy="528858"/>
          </a:xfrm>
        </p:spPr>
        <p:txBody>
          <a:bodyPr/>
          <a:lstStyle/>
          <a:p>
            <a:pPr marL="432" indent="0">
              <a:buNone/>
            </a:pPr>
            <a:r>
              <a:rPr lang="en-US" altLang="en-US" dirty="0"/>
              <a:t>Step 1: Declare </a:t>
            </a:r>
            <a:r>
              <a:rPr lang="en-US" altLang="en-US" u="sng" dirty="0"/>
              <a:t>head</a:t>
            </a:r>
            <a:r>
              <a:rPr lang="en-US" altLang="en-US" dirty="0"/>
              <a:t> and </a:t>
            </a:r>
            <a:r>
              <a:rPr lang="en-US" altLang="en-US" u="sng" dirty="0"/>
              <a:t>tail</a:t>
            </a:r>
            <a:r>
              <a:rPr lang="en-US" altLang="en-US" dirty="0"/>
              <a:t>:</a:t>
            </a:r>
          </a:p>
        </p:txBody>
      </p:sp>
      <p:pic>
        <p:nvPicPr>
          <p:cNvPr id="19" name="Content Placeholder 18" descr="Node less than symbol String greater than symbol head = null semi colon&#10;Node less than symbol String greater than symbol tail = null semicolon&#10;The list is empty now.">
            <a:extLst>
              <a:ext uri="{FF2B5EF4-FFF2-40B4-BE49-F238E27FC236}">
                <a16:creationId xmlns:a16="http://schemas.microsoft.com/office/drawing/2014/main" id="{43F5DD49-4A51-4C6F-B5B0-2105188E276D}"/>
              </a:ext>
            </a:extLst>
          </p:cNvPr>
          <p:cNvPicPr>
            <a:picLocks noGrp="1" noChangeAspect="1"/>
          </p:cNvPicPr>
          <p:nvPr>
            <p:ph sz="quarter" idx="15"/>
          </p:nvPr>
        </p:nvPicPr>
        <p:blipFill>
          <a:blip r:embed="rId2"/>
          <a:stretch>
            <a:fillRect/>
          </a:stretch>
        </p:blipFill>
        <p:spPr>
          <a:xfrm>
            <a:off x="560219" y="4299180"/>
            <a:ext cx="7817498" cy="881239"/>
          </a:xfrm>
          <a:prstGeom prst="rect">
            <a:avLst/>
          </a:prstGeom>
        </p:spPr>
      </p:pic>
    </p:spTree>
    <p:extLst>
      <p:ext uri="{BB962C8B-B14F-4D97-AF65-F5344CB8AC3E}">
        <p14:creationId xmlns:p14="http://schemas.microsoft.com/office/powerpoint/2010/main" val="1574246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A0D58-6312-440A-AA48-AF7E7CD4714C}"/>
              </a:ext>
            </a:extLst>
          </p:cNvPr>
          <p:cNvSpPr>
            <a:spLocks noGrp="1"/>
          </p:cNvSpPr>
          <p:nvPr>
            <p:ph type="title"/>
          </p:nvPr>
        </p:nvSpPr>
        <p:spPr/>
        <p:txBody>
          <a:bodyPr/>
          <a:lstStyle/>
          <a:p>
            <a:r>
              <a:rPr lang="en-IN" dirty="0"/>
              <a:t>Adding Three Nodes </a:t>
            </a:r>
            <a:r>
              <a:rPr lang="en-IN" sz="2000" b="0" dirty="0"/>
              <a:t>(2 of 4)</a:t>
            </a:r>
            <a:endParaRPr lang="en-IN" dirty="0"/>
          </a:p>
        </p:txBody>
      </p:sp>
      <p:sp>
        <p:nvSpPr>
          <p:cNvPr id="3" name="Content Placeholder 2">
            <a:extLst>
              <a:ext uri="{FF2B5EF4-FFF2-40B4-BE49-F238E27FC236}">
                <a16:creationId xmlns:a16="http://schemas.microsoft.com/office/drawing/2014/main" id="{FAF2124D-9170-4232-BD5C-0B58226481F4}"/>
              </a:ext>
            </a:extLst>
          </p:cNvPr>
          <p:cNvSpPr>
            <a:spLocks noGrp="1"/>
          </p:cNvSpPr>
          <p:nvPr>
            <p:ph sz="quarter" idx="13"/>
          </p:nvPr>
        </p:nvSpPr>
        <p:spPr>
          <a:xfrm>
            <a:off x="457200" y="1556327"/>
            <a:ext cx="8229600" cy="508447"/>
          </a:xfrm>
        </p:spPr>
        <p:txBody>
          <a:bodyPr/>
          <a:lstStyle/>
          <a:p>
            <a:pPr marL="432" indent="0">
              <a:buNone/>
            </a:pPr>
            <a:r>
              <a:rPr lang="en-US" altLang="en-US" dirty="0"/>
              <a:t>Step 2: Create the first node and insert it to the list:</a:t>
            </a:r>
            <a:endParaRPr lang="en-IN" dirty="0"/>
          </a:p>
        </p:txBody>
      </p:sp>
      <p:pic>
        <p:nvPicPr>
          <p:cNvPr id="5" name="Content Placeholder 4" descr="head = new Node less than symbol greater than symbol left parenthesis start double quotation marks Chicago end double quotation marks semi colon. For long description in Notes pane, press F6.&#10;">
            <a:extLst>
              <a:ext uri="{FF2B5EF4-FFF2-40B4-BE49-F238E27FC236}">
                <a16:creationId xmlns:a16="http://schemas.microsoft.com/office/drawing/2014/main" id="{2B51374D-13E4-4F16-B5B0-C1DD973220A6}"/>
              </a:ext>
            </a:extLst>
          </p:cNvPr>
          <p:cNvPicPr>
            <a:picLocks noGrp="1" noChangeAspect="1"/>
          </p:cNvPicPr>
          <p:nvPr>
            <p:ph sz="quarter" idx="14"/>
          </p:nvPr>
        </p:nvPicPr>
        <p:blipFill>
          <a:blip r:embed="rId3"/>
          <a:stretch>
            <a:fillRect/>
          </a:stretch>
        </p:blipFill>
        <p:spPr>
          <a:xfrm>
            <a:off x="580550" y="2503131"/>
            <a:ext cx="7481455" cy="1591493"/>
          </a:xfrm>
          <a:prstGeom prst="rect">
            <a:avLst/>
          </a:prstGeom>
        </p:spPr>
      </p:pic>
    </p:spTree>
    <p:extLst>
      <p:ext uri="{BB962C8B-B14F-4D97-AF65-F5344CB8AC3E}">
        <p14:creationId xmlns:p14="http://schemas.microsoft.com/office/powerpoint/2010/main" val="2076377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A0D58-6312-440A-AA48-AF7E7CD4714C}"/>
              </a:ext>
            </a:extLst>
          </p:cNvPr>
          <p:cNvSpPr>
            <a:spLocks noGrp="1"/>
          </p:cNvSpPr>
          <p:nvPr>
            <p:ph type="title"/>
          </p:nvPr>
        </p:nvSpPr>
        <p:spPr/>
        <p:txBody>
          <a:bodyPr/>
          <a:lstStyle/>
          <a:p>
            <a:r>
              <a:rPr lang="en-IN" dirty="0"/>
              <a:t>Adding Three Nodes </a:t>
            </a:r>
            <a:r>
              <a:rPr lang="en-IN" sz="2000" b="0" dirty="0"/>
              <a:t>(3 of 4)</a:t>
            </a:r>
            <a:endParaRPr lang="en-IN" dirty="0"/>
          </a:p>
        </p:txBody>
      </p:sp>
      <p:sp>
        <p:nvSpPr>
          <p:cNvPr id="3" name="Content Placeholder 2">
            <a:extLst>
              <a:ext uri="{FF2B5EF4-FFF2-40B4-BE49-F238E27FC236}">
                <a16:creationId xmlns:a16="http://schemas.microsoft.com/office/drawing/2014/main" id="{FAF2124D-9170-4232-BD5C-0B58226481F4}"/>
              </a:ext>
            </a:extLst>
          </p:cNvPr>
          <p:cNvSpPr>
            <a:spLocks noGrp="1"/>
          </p:cNvSpPr>
          <p:nvPr>
            <p:ph sz="quarter" idx="13"/>
          </p:nvPr>
        </p:nvSpPr>
        <p:spPr>
          <a:xfrm>
            <a:off x="457200" y="1556327"/>
            <a:ext cx="8229600" cy="508447"/>
          </a:xfrm>
        </p:spPr>
        <p:txBody>
          <a:bodyPr/>
          <a:lstStyle/>
          <a:p>
            <a:pPr marL="432" indent="0">
              <a:buNone/>
            </a:pPr>
            <a:r>
              <a:rPr lang="en-IN" altLang="en-US" dirty="0"/>
              <a:t>Step 3: Create the second node and insert it to the list:</a:t>
            </a:r>
          </a:p>
        </p:txBody>
      </p:sp>
      <p:pic>
        <p:nvPicPr>
          <p:cNvPr id="7" name="Content Placeholder 6" descr="tail.next = new Node less than symbol greater than symbol left parenthesis start double quotation marks Denver end double quotation marks right parenthesis semi colon. For long description in Notes pane, press F6.">
            <a:extLst>
              <a:ext uri="{FF2B5EF4-FFF2-40B4-BE49-F238E27FC236}">
                <a16:creationId xmlns:a16="http://schemas.microsoft.com/office/drawing/2014/main" id="{482349B8-B87A-4997-9010-5500AB5B526A}"/>
              </a:ext>
            </a:extLst>
          </p:cNvPr>
          <p:cNvPicPr>
            <a:picLocks noGrp="1" noChangeAspect="1"/>
          </p:cNvPicPr>
          <p:nvPr>
            <p:ph sz="quarter" idx="14"/>
          </p:nvPr>
        </p:nvPicPr>
        <p:blipFill>
          <a:blip r:embed="rId3"/>
          <a:stretch>
            <a:fillRect/>
          </a:stretch>
        </p:blipFill>
        <p:spPr>
          <a:xfrm>
            <a:off x="743160" y="2698384"/>
            <a:ext cx="7657681" cy="2547081"/>
          </a:xfrm>
          <a:prstGeom prst="rect">
            <a:avLst/>
          </a:prstGeom>
        </p:spPr>
      </p:pic>
    </p:spTree>
    <p:extLst>
      <p:ext uri="{BB962C8B-B14F-4D97-AF65-F5344CB8AC3E}">
        <p14:creationId xmlns:p14="http://schemas.microsoft.com/office/powerpoint/2010/main" val="3322806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A0D58-6312-440A-AA48-AF7E7CD4714C}"/>
              </a:ext>
            </a:extLst>
          </p:cNvPr>
          <p:cNvSpPr>
            <a:spLocks noGrp="1"/>
          </p:cNvSpPr>
          <p:nvPr>
            <p:ph type="title"/>
          </p:nvPr>
        </p:nvSpPr>
        <p:spPr/>
        <p:txBody>
          <a:bodyPr/>
          <a:lstStyle/>
          <a:p>
            <a:r>
              <a:rPr lang="en-IN" dirty="0"/>
              <a:t>Adding Three Nodes </a:t>
            </a:r>
            <a:r>
              <a:rPr lang="en-IN" sz="2000" b="0" dirty="0"/>
              <a:t>(4 of 4)</a:t>
            </a:r>
            <a:endParaRPr lang="en-IN" dirty="0"/>
          </a:p>
        </p:txBody>
      </p:sp>
      <p:sp>
        <p:nvSpPr>
          <p:cNvPr id="3" name="Content Placeholder 2">
            <a:extLst>
              <a:ext uri="{FF2B5EF4-FFF2-40B4-BE49-F238E27FC236}">
                <a16:creationId xmlns:a16="http://schemas.microsoft.com/office/drawing/2014/main" id="{FAF2124D-9170-4232-BD5C-0B58226481F4}"/>
              </a:ext>
            </a:extLst>
          </p:cNvPr>
          <p:cNvSpPr>
            <a:spLocks noGrp="1"/>
          </p:cNvSpPr>
          <p:nvPr>
            <p:ph sz="quarter" idx="13"/>
          </p:nvPr>
        </p:nvSpPr>
        <p:spPr>
          <a:xfrm>
            <a:off x="457200" y="1556327"/>
            <a:ext cx="8229600" cy="508447"/>
          </a:xfrm>
        </p:spPr>
        <p:txBody>
          <a:bodyPr/>
          <a:lstStyle/>
          <a:p>
            <a:pPr marL="432" indent="0">
              <a:buNone/>
            </a:pPr>
            <a:r>
              <a:rPr lang="en-IN" altLang="en-US" dirty="0"/>
              <a:t>Step 4: Create the third node and insert it to the list:</a:t>
            </a:r>
          </a:p>
        </p:txBody>
      </p:sp>
      <p:pic>
        <p:nvPicPr>
          <p:cNvPr id="6" name="Content Placeholder 5" descr="tail.next = &#10;new Node less than symbol greater than symbol left parenthesis start double quotation marks Dallas end double quotation marks right parenthesis semi colon. For long description in Notes pane, press F6.">
            <a:extLst>
              <a:ext uri="{FF2B5EF4-FFF2-40B4-BE49-F238E27FC236}">
                <a16:creationId xmlns:a16="http://schemas.microsoft.com/office/drawing/2014/main" id="{FDF36EF4-F09B-488A-974E-36F27C52A4BA}"/>
              </a:ext>
            </a:extLst>
          </p:cNvPr>
          <p:cNvPicPr>
            <a:picLocks noGrp="1" noChangeAspect="1"/>
          </p:cNvPicPr>
          <p:nvPr>
            <p:ph sz="quarter" idx="14"/>
          </p:nvPr>
        </p:nvPicPr>
        <p:blipFill>
          <a:blip r:embed="rId3"/>
          <a:stretch>
            <a:fillRect/>
          </a:stretch>
        </p:blipFill>
        <p:spPr>
          <a:xfrm>
            <a:off x="501329" y="2694395"/>
            <a:ext cx="8141340" cy="2801789"/>
          </a:xfrm>
          <a:prstGeom prst="rect">
            <a:avLst/>
          </a:prstGeom>
        </p:spPr>
      </p:pic>
    </p:spTree>
    <p:extLst>
      <p:ext uri="{BB962C8B-B14F-4D97-AF65-F5344CB8AC3E}">
        <p14:creationId xmlns:p14="http://schemas.microsoft.com/office/powerpoint/2010/main" val="156296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1E145-BB34-41D2-9004-BDE36DDDBFF0}"/>
              </a:ext>
            </a:extLst>
          </p:cNvPr>
          <p:cNvSpPr>
            <a:spLocks noGrp="1"/>
          </p:cNvSpPr>
          <p:nvPr>
            <p:ph type="title"/>
          </p:nvPr>
        </p:nvSpPr>
        <p:spPr/>
        <p:txBody>
          <a:bodyPr/>
          <a:lstStyle/>
          <a:p>
            <a:r>
              <a:rPr lang="en-IN" dirty="0"/>
              <a:t>Traversing All Elements in the List</a:t>
            </a:r>
          </a:p>
        </p:txBody>
      </p:sp>
      <p:sp>
        <p:nvSpPr>
          <p:cNvPr id="3" name="Content Placeholder 2">
            <a:extLst>
              <a:ext uri="{FF2B5EF4-FFF2-40B4-BE49-F238E27FC236}">
                <a16:creationId xmlns:a16="http://schemas.microsoft.com/office/drawing/2014/main" id="{17D6A0EA-A70F-4BD1-8297-FF48BA16B39F}"/>
              </a:ext>
            </a:extLst>
          </p:cNvPr>
          <p:cNvSpPr>
            <a:spLocks noGrp="1"/>
          </p:cNvSpPr>
          <p:nvPr>
            <p:ph sz="quarter" idx="13"/>
          </p:nvPr>
        </p:nvSpPr>
        <p:spPr>
          <a:xfrm>
            <a:off x="457200" y="1556327"/>
            <a:ext cx="8229600" cy="1850550"/>
          </a:xfrm>
        </p:spPr>
        <p:txBody>
          <a:bodyPr/>
          <a:lstStyle/>
          <a:p>
            <a:pPr marL="432" indent="0">
              <a:buNone/>
            </a:pPr>
            <a:r>
              <a:rPr lang="en-US" altLang="en-US" sz="2200" dirty="0"/>
              <a:t>Each node contains the element and a data field named </a:t>
            </a:r>
            <a:r>
              <a:rPr lang="en-US" altLang="en-US" sz="2200" b="1" dirty="0"/>
              <a:t>next</a:t>
            </a:r>
            <a:r>
              <a:rPr lang="en-US" altLang="en-US" sz="2200" dirty="0"/>
              <a:t> that points to the next node. If the node is the last in the list, its pointer data field </a:t>
            </a:r>
            <a:r>
              <a:rPr lang="en-US" altLang="en-US" sz="2200" u="sng" dirty="0"/>
              <a:t>next</a:t>
            </a:r>
            <a:r>
              <a:rPr lang="en-US" altLang="en-US" sz="2200" dirty="0"/>
              <a:t> contains the value </a:t>
            </a:r>
            <a:r>
              <a:rPr lang="en-US" altLang="en-US" sz="2200" u="sng" dirty="0"/>
              <a:t>null</a:t>
            </a:r>
            <a:r>
              <a:rPr lang="en-US" altLang="en-US" sz="2200" dirty="0"/>
              <a:t>. You can use this property to detect the last node. For example, you may write the following loop to traverse all the nodes in the list.</a:t>
            </a:r>
          </a:p>
        </p:txBody>
      </p:sp>
      <p:sp>
        <p:nvSpPr>
          <p:cNvPr id="4" name="Content Placeholder 3">
            <a:extLst>
              <a:ext uri="{FF2B5EF4-FFF2-40B4-BE49-F238E27FC236}">
                <a16:creationId xmlns:a16="http://schemas.microsoft.com/office/drawing/2014/main" id="{AD3D7184-9EFD-4174-9E7D-C1801D970DE6}"/>
              </a:ext>
            </a:extLst>
          </p:cNvPr>
          <p:cNvSpPr>
            <a:spLocks noGrp="1"/>
          </p:cNvSpPr>
          <p:nvPr>
            <p:ph sz="quarter" idx="14"/>
          </p:nvPr>
        </p:nvSpPr>
        <p:spPr>
          <a:xfrm>
            <a:off x="457200" y="3617967"/>
            <a:ext cx="8229600" cy="2325636"/>
          </a:xfrm>
        </p:spPr>
        <p:txBody>
          <a:bodyPr/>
          <a:lstStyle/>
          <a:p>
            <a:pPr>
              <a:spcBef>
                <a:spcPts val="600"/>
              </a:spcBef>
              <a:buFont typeface="Monotype Sorts"/>
              <a:buNone/>
            </a:pPr>
            <a:r>
              <a:rPr lang="en-US" altLang="en-US" dirty="0">
                <a:solidFill>
                  <a:schemeClr val="tx1"/>
                </a:solidFill>
                <a:latin typeface="Courier New" panose="02070309020205020404" pitchFamily="49" charset="0"/>
                <a:cs typeface="Courier New" panose="02070309020205020404" pitchFamily="49" charset="0"/>
              </a:rPr>
              <a:t>Node&lt;E&gt; current = head;</a:t>
            </a:r>
            <a:endParaRPr lang="en-US" altLang="en-US" b="1" dirty="0">
              <a:solidFill>
                <a:schemeClr val="tx1"/>
              </a:solidFill>
              <a:latin typeface="Courier New" panose="02070309020205020404" pitchFamily="49" charset="0"/>
              <a:cs typeface="Courier New" panose="02070309020205020404" pitchFamily="49" charset="0"/>
            </a:endParaRPr>
          </a:p>
          <a:p>
            <a:pPr>
              <a:spcBef>
                <a:spcPts val="600"/>
              </a:spcBef>
              <a:buFont typeface="Monotype Sorts"/>
              <a:buNone/>
            </a:pPr>
            <a:r>
              <a:rPr lang="en-US" altLang="en-US" b="1" dirty="0">
                <a:solidFill>
                  <a:schemeClr val="tx1"/>
                </a:solidFill>
                <a:latin typeface="Courier New" panose="02070309020205020404" pitchFamily="49" charset="0"/>
                <a:cs typeface="Courier New" panose="02070309020205020404" pitchFamily="49" charset="0"/>
              </a:rPr>
              <a:t>while</a:t>
            </a:r>
            <a:r>
              <a:rPr lang="en-US" altLang="en-US" dirty="0">
                <a:solidFill>
                  <a:schemeClr val="tx1"/>
                </a:solidFill>
                <a:latin typeface="Courier New" panose="02070309020205020404" pitchFamily="49" charset="0"/>
                <a:cs typeface="Courier New" panose="02070309020205020404" pitchFamily="49" charset="0"/>
              </a:rPr>
              <a:t> (current != </a:t>
            </a:r>
            <a:r>
              <a:rPr lang="en-US" altLang="en-US" b="1" dirty="0">
                <a:solidFill>
                  <a:schemeClr val="tx1"/>
                </a:solidFill>
                <a:latin typeface="Courier New" panose="02070309020205020404" pitchFamily="49" charset="0"/>
                <a:cs typeface="Courier New" panose="02070309020205020404" pitchFamily="49" charset="0"/>
              </a:rPr>
              <a:t>null</a:t>
            </a:r>
            <a:r>
              <a:rPr lang="en-US" altLang="en-US" dirty="0">
                <a:solidFill>
                  <a:schemeClr val="tx1"/>
                </a:solidFill>
                <a:latin typeface="Courier New" panose="02070309020205020404" pitchFamily="49" charset="0"/>
                <a:cs typeface="Courier New" panose="02070309020205020404" pitchFamily="49" charset="0"/>
              </a:rPr>
              <a:t>) {</a:t>
            </a:r>
          </a:p>
          <a:p>
            <a:pPr marL="255588" indent="-79375">
              <a:spcBef>
                <a:spcPts val="600"/>
              </a:spcBef>
              <a:buFont typeface="Monotype Sorts"/>
              <a:buNone/>
            </a:pPr>
            <a:r>
              <a:rPr lang="en-US" altLang="en-US" dirty="0" err="1">
                <a:solidFill>
                  <a:schemeClr val="tx1"/>
                </a:solidFill>
                <a:latin typeface="Courier New" panose="02070309020205020404" pitchFamily="49" charset="0"/>
                <a:cs typeface="Courier New" panose="02070309020205020404" pitchFamily="49" charset="0"/>
              </a:rPr>
              <a:t>System.out.println</a:t>
            </a:r>
            <a:r>
              <a:rPr lang="en-US" altLang="en-US" dirty="0">
                <a:solidFill>
                  <a:schemeClr val="tx1"/>
                </a:solidFill>
                <a:latin typeface="Courier New" panose="02070309020205020404" pitchFamily="49" charset="0"/>
                <a:cs typeface="Courier New" panose="02070309020205020404" pitchFamily="49" charset="0"/>
              </a:rPr>
              <a:t>(</a:t>
            </a:r>
            <a:r>
              <a:rPr lang="en-US" altLang="en-US" dirty="0" err="1">
                <a:solidFill>
                  <a:schemeClr val="tx1"/>
                </a:solidFill>
                <a:latin typeface="Courier New" panose="02070309020205020404" pitchFamily="49" charset="0"/>
                <a:cs typeface="Courier New" panose="02070309020205020404" pitchFamily="49" charset="0"/>
              </a:rPr>
              <a:t>current.element</a:t>
            </a:r>
            <a:r>
              <a:rPr lang="en-US" altLang="en-US" dirty="0">
                <a:solidFill>
                  <a:schemeClr val="tx1"/>
                </a:solidFill>
                <a:latin typeface="Courier New" panose="02070309020205020404" pitchFamily="49" charset="0"/>
                <a:cs typeface="Courier New" panose="02070309020205020404" pitchFamily="49" charset="0"/>
              </a:rPr>
              <a:t>);</a:t>
            </a:r>
          </a:p>
          <a:p>
            <a:pPr marL="255588" indent="187325">
              <a:spcBef>
                <a:spcPts val="600"/>
              </a:spcBef>
              <a:buFont typeface="Monotype Sorts"/>
              <a:buNone/>
            </a:pPr>
            <a:r>
              <a:rPr lang="en-US" altLang="en-US" dirty="0">
                <a:solidFill>
                  <a:schemeClr val="tx1"/>
                </a:solidFill>
                <a:latin typeface="Courier New" panose="02070309020205020404" pitchFamily="49" charset="0"/>
                <a:cs typeface="Courier New" panose="02070309020205020404" pitchFamily="49" charset="0"/>
              </a:rPr>
              <a:t>current = </a:t>
            </a:r>
            <a:r>
              <a:rPr lang="en-US" altLang="en-US" dirty="0" err="1">
                <a:solidFill>
                  <a:schemeClr val="tx1"/>
                </a:solidFill>
                <a:latin typeface="Courier New" panose="02070309020205020404" pitchFamily="49" charset="0"/>
                <a:cs typeface="Courier New" panose="02070309020205020404" pitchFamily="49" charset="0"/>
              </a:rPr>
              <a:t>current.next</a:t>
            </a:r>
            <a:r>
              <a:rPr lang="en-US" altLang="en-US" dirty="0">
                <a:solidFill>
                  <a:schemeClr val="tx1"/>
                </a:solidFill>
                <a:latin typeface="Courier New" panose="02070309020205020404" pitchFamily="49" charset="0"/>
                <a:cs typeface="Courier New" panose="02070309020205020404" pitchFamily="49" charset="0"/>
              </a:rPr>
              <a:t>;</a:t>
            </a:r>
          </a:p>
          <a:p>
            <a:pPr>
              <a:spcBef>
                <a:spcPts val="600"/>
              </a:spcBef>
              <a:buFont typeface="Monotype Sorts"/>
              <a:buNone/>
            </a:pPr>
            <a:r>
              <a:rPr lang="en-US" altLang="en-US"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50108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80ABE-DD82-4E61-82F4-9CE9A73FDD4A}"/>
              </a:ext>
            </a:extLst>
          </p:cNvPr>
          <p:cNvSpPr>
            <a:spLocks noGrp="1"/>
          </p:cNvSpPr>
          <p:nvPr>
            <p:ph type="title"/>
          </p:nvPr>
        </p:nvSpPr>
        <p:spPr/>
        <p:txBody>
          <a:bodyPr/>
          <a:lstStyle/>
          <a:p>
            <a:r>
              <a:rPr lang="en-IN" dirty="0"/>
              <a:t>Objectives</a:t>
            </a:r>
            <a:endParaRPr lang="en-IN" sz="2000" b="0" dirty="0"/>
          </a:p>
        </p:txBody>
      </p:sp>
      <p:sp>
        <p:nvSpPr>
          <p:cNvPr id="3" name="Content Placeholder 2">
            <a:extLst>
              <a:ext uri="{FF2B5EF4-FFF2-40B4-BE49-F238E27FC236}">
                <a16:creationId xmlns:a16="http://schemas.microsoft.com/office/drawing/2014/main" id="{EC849E00-522C-4586-BDAC-74B47EAB08FC}"/>
              </a:ext>
            </a:extLst>
          </p:cNvPr>
          <p:cNvSpPr>
            <a:spLocks noGrp="1"/>
          </p:cNvSpPr>
          <p:nvPr>
            <p:ph sz="quarter" idx="13"/>
          </p:nvPr>
        </p:nvSpPr>
        <p:spPr>
          <a:xfrm>
            <a:off x="457199" y="1554920"/>
            <a:ext cx="8480323" cy="4668899"/>
          </a:xfrm>
        </p:spPr>
        <p:txBody>
          <a:bodyPr/>
          <a:lstStyle/>
          <a:p>
            <a:pPr marL="432" indent="0">
              <a:buNone/>
            </a:pPr>
            <a:r>
              <a:rPr lang="en-US" sz="2200" b="1" dirty="0">
                <a:solidFill>
                  <a:srgbClr val="007FA3"/>
                </a:solidFill>
              </a:rPr>
              <a:t>24.1 </a:t>
            </a:r>
            <a:r>
              <a:rPr lang="en-US" altLang="en-US" dirty="0"/>
              <a:t>To design common features of lists in an interface and provide skeleton implementation in an abstract class (§24.2).</a:t>
            </a:r>
          </a:p>
          <a:p>
            <a:pPr marL="432" indent="0">
              <a:buNone/>
            </a:pPr>
            <a:r>
              <a:rPr lang="en-US" b="1" dirty="0">
                <a:solidFill>
                  <a:srgbClr val="007FA3"/>
                </a:solidFill>
              </a:rPr>
              <a:t>24.2 </a:t>
            </a:r>
            <a:r>
              <a:rPr lang="en-US" altLang="en-US" dirty="0"/>
              <a:t>To design and implement a dynamic list using an array (§24.3).</a:t>
            </a:r>
          </a:p>
          <a:p>
            <a:pPr marL="432" indent="0">
              <a:buNone/>
            </a:pPr>
            <a:r>
              <a:rPr lang="en-US" b="1" dirty="0">
                <a:solidFill>
                  <a:srgbClr val="007FA3"/>
                </a:solidFill>
              </a:rPr>
              <a:t>24.3 </a:t>
            </a:r>
            <a:r>
              <a:rPr lang="en-US" altLang="en-US" dirty="0"/>
              <a:t>To design and implement a dynamic list using a linked structure (§24.4).</a:t>
            </a:r>
          </a:p>
          <a:p>
            <a:pPr marL="432" indent="0">
              <a:buNone/>
            </a:pPr>
            <a:r>
              <a:rPr lang="en-US" b="1" dirty="0">
                <a:solidFill>
                  <a:srgbClr val="007FA3"/>
                </a:solidFill>
              </a:rPr>
              <a:t>24.4 </a:t>
            </a:r>
            <a:r>
              <a:rPr lang="en-US" altLang="en-US" dirty="0"/>
              <a:t>To design and implement a stack class using an array list and a queue class using a linked list (§24.5).</a:t>
            </a:r>
          </a:p>
          <a:p>
            <a:pPr marL="432" indent="0">
              <a:buNone/>
            </a:pPr>
            <a:r>
              <a:rPr lang="en-US" b="1" dirty="0">
                <a:solidFill>
                  <a:srgbClr val="007FA3"/>
                </a:solidFill>
              </a:rPr>
              <a:t>24.5 </a:t>
            </a:r>
            <a:r>
              <a:rPr lang="en-US" altLang="en-US" dirty="0"/>
              <a:t>To design and implement a priority queue using a heap (§24.6).</a:t>
            </a:r>
          </a:p>
        </p:txBody>
      </p:sp>
    </p:spTree>
    <p:extLst>
      <p:ext uri="{BB962C8B-B14F-4D97-AF65-F5344CB8AC3E}">
        <p14:creationId xmlns:p14="http://schemas.microsoft.com/office/powerpoint/2010/main" val="2192847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E8DF-AB2E-464F-9292-25AF97524CF1}"/>
              </a:ext>
            </a:extLst>
          </p:cNvPr>
          <p:cNvSpPr>
            <a:spLocks noGrp="1"/>
          </p:cNvSpPr>
          <p:nvPr>
            <p:ph type="title"/>
          </p:nvPr>
        </p:nvSpPr>
        <p:spPr/>
        <p:txBody>
          <a:bodyPr/>
          <a:lstStyle/>
          <a:p>
            <a:r>
              <a:rPr lang="en-IN" dirty="0"/>
              <a:t>MyLinkedList</a:t>
            </a:r>
          </a:p>
        </p:txBody>
      </p:sp>
      <p:pic>
        <p:nvPicPr>
          <p:cNvPr id="16" name="Content Placeholder 15" descr="A diagram shows link node leading to Node less than symbol E greater than symbol and MyLinkedList less than symbol E greater than symbol leading to the interface MyList less than symbol E greater than symbol. A horizontal line connects Node less than symbol E greater than symbol and MyLinkedList less than symbol E greater than symbol with m near the former and 1 near the later. For long description in Notes pane, press F6.">
            <a:extLst>
              <a:ext uri="{FF2B5EF4-FFF2-40B4-BE49-F238E27FC236}">
                <a16:creationId xmlns:a16="http://schemas.microsoft.com/office/drawing/2014/main" id="{AA5FB411-609C-4E08-85E6-B3222517D7D7}"/>
              </a:ext>
            </a:extLst>
          </p:cNvPr>
          <p:cNvPicPr>
            <a:picLocks noGrp="1" noChangeAspect="1"/>
          </p:cNvPicPr>
          <p:nvPr>
            <p:ph sz="quarter" idx="13"/>
          </p:nvPr>
        </p:nvPicPr>
        <p:blipFill>
          <a:blip r:embed="rId3"/>
          <a:stretch>
            <a:fillRect/>
          </a:stretch>
        </p:blipFill>
        <p:spPr>
          <a:xfrm>
            <a:off x="960258" y="1599650"/>
            <a:ext cx="7341466" cy="3808901"/>
          </a:xfrm>
          <a:prstGeom prst="rect">
            <a:avLst/>
          </a:prstGeom>
        </p:spPr>
      </p:pic>
      <p:sp>
        <p:nvSpPr>
          <p:cNvPr id="10" name="Text Placeholder 9">
            <a:extLst>
              <a:ext uri="{FF2B5EF4-FFF2-40B4-BE49-F238E27FC236}">
                <a16:creationId xmlns:a16="http://schemas.microsoft.com/office/drawing/2014/main" id="{56A3F2DF-6E06-4B0D-AE49-17C3692A5869}"/>
              </a:ext>
            </a:extLst>
          </p:cNvPr>
          <p:cNvSpPr>
            <a:spLocks noGrp="1"/>
          </p:cNvSpPr>
          <p:nvPr>
            <p:ph type="body" sz="quarter" idx="20"/>
          </p:nvPr>
        </p:nvSpPr>
        <p:spPr>
          <a:xfrm>
            <a:off x="2153265" y="5695551"/>
            <a:ext cx="2123768" cy="552849"/>
          </a:xfrm>
        </p:spPr>
        <p:txBody>
          <a:bodyPr/>
          <a:lstStyle/>
          <a:p>
            <a:pPr marL="432" indent="0">
              <a:buNone/>
            </a:pPr>
            <a:r>
              <a:rPr lang="en-IN" dirty="0">
                <a:hlinkClick r:id="rId4"/>
              </a:rPr>
              <a:t>MyLinkedList</a:t>
            </a:r>
          </a:p>
        </p:txBody>
      </p:sp>
      <p:sp>
        <p:nvSpPr>
          <p:cNvPr id="11" name="Text Placeholder 10">
            <a:extLst>
              <a:ext uri="{FF2B5EF4-FFF2-40B4-BE49-F238E27FC236}">
                <a16:creationId xmlns:a16="http://schemas.microsoft.com/office/drawing/2014/main" id="{7AAC665E-877C-4A97-946D-58B637AC2B34}"/>
              </a:ext>
            </a:extLst>
          </p:cNvPr>
          <p:cNvSpPr>
            <a:spLocks noGrp="1"/>
          </p:cNvSpPr>
          <p:nvPr>
            <p:ph type="body" sz="quarter" idx="21"/>
          </p:nvPr>
        </p:nvSpPr>
        <p:spPr>
          <a:xfrm>
            <a:off x="4866969" y="5725304"/>
            <a:ext cx="2713703" cy="515937"/>
          </a:xfrm>
        </p:spPr>
        <p:txBody>
          <a:bodyPr/>
          <a:lstStyle/>
          <a:p>
            <a:pPr marL="432" indent="0">
              <a:buNone/>
            </a:pPr>
            <a:r>
              <a:rPr lang="en-US" altLang="en-US" dirty="0">
                <a:hlinkClick r:id="rId5"/>
              </a:rPr>
              <a:t>TestMyLinkedList</a:t>
            </a:r>
          </a:p>
        </p:txBody>
      </p:sp>
    </p:spTree>
    <p:extLst>
      <p:ext uri="{BB962C8B-B14F-4D97-AF65-F5344CB8AC3E}">
        <p14:creationId xmlns:p14="http://schemas.microsoft.com/office/powerpoint/2010/main" val="312049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1000A-1851-42E8-8290-D34895DA89F2}"/>
              </a:ext>
            </a:extLst>
          </p:cNvPr>
          <p:cNvSpPr>
            <a:spLocks noGrp="1"/>
          </p:cNvSpPr>
          <p:nvPr>
            <p:ph type="title"/>
          </p:nvPr>
        </p:nvSpPr>
        <p:spPr/>
        <p:txBody>
          <a:bodyPr/>
          <a:lstStyle/>
          <a:p>
            <a:r>
              <a:rPr lang="en-US" altLang="en-US" dirty="0"/>
              <a:t>Implementing </a:t>
            </a:r>
            <a:r>
              <a:rPr lang="en-US" altLang="en-US" dirty="0" err="1"/>
              <a:t>addFirst</a:t>
            </a:r>
            <a:r>
              <a:rPr lang="en-US" altLang="en-US" dirty="0"/>
              <a:t>(E e)</a:t>
            </a:r>
            <a:endParaRPr lang="en-IN" sz="2000" b="0" dirty="0"/>
          </a:p>
        </p:txBody>
      </p:sp>
      <p:sp>
        <p:nvSpPr>
          <p:cNvPr id="3" name="Content Placeholder 2">
            <a:extLst>
              <a:ext uri="{FF2B5EF4-FFF2-40B4-BE49-F238E27FC236}">
                <a16:creationId xmlns:a16="http://schemas.microsoft.com/office/drawing/2014/main" id="{07A175DC-16C6-4142-930C-96089707C90B}"/>
              </a:ext>
            </a:extLst>
          </p:cNvPr>
          <p:cNvSpPr>
            <a:spLocks noGrp="1"/>
          </p:cNvSpPr>
          <p:nvPr>
            <p:ph sz="quarter" idx="13"/>
          </p:nvPr>
        </p:nvSpPr>
        <p:spPr>
          <a:xfrm>
            <a:off x="457200" y="1552575"/>
            <a:ext cx="3583858" cy="4582754"/>
          </a:xfrm>
        </p:spPr>
        <p:txBody>
          <a:bodyPr/>
          <a:lstStyle/>
          <a:p>
            <a:pPr marL="0" indent="0">
              <a:spcBef>
                <a:spcPts val="600"/>
              </a:spcBef>
              <a:buFont typeface="Monotype Sorts"/>
              <a:buNone/>
            </a:pPr>
            <a:r>
              <a:rPr lang="en-US" altLang="en-US" sz="1800" dirty="0">
                <a:solidFill>
                  <a:schemeClr val="tx1"/>
                </a:solidFill>
              </a:rPr>
              <a:t>public void </a:t>
            </a:r>
            <a:r>
              <a:rPr lang="en-US" altLang="en-US" sz="1800" dirty="0" err="1">
                <a:solidFill>
                  <a:schemeClr val="tx1"/>
                </a:solidFill>
              </a:rPr>
              <a:t>addFirst</a:t>
            </a:r>
            <a:r>
              <a:rPr lang="en-US" altLang="en-US" sz="1800" dirty="0">
                <a:solidFill>
                  <a:schemeClr val="tx1"/>
                </a:solidFill>
              </a:rPr>
              <a:t>(E e) {</a:t>
            </a:r>
          </a:p>
          <a:p>
            <a:pPr marL="176213" indent="0">
              <a:spcBef>
                <a:spcPts val="600"/>
              </a:spcBef>
              <a:buFont typeface="Monotype Sorts"/>
              <a:buNone/>
              <a:tabLst>
                <a:tab pos="354013" algn="l"/>
              </a:tabLst>
            </a:pPr>
            <a:r>
              <a:rPr lang="en-US" altLang="en-US" sz="1800" dirty="0">
                <a:solidFill>
                  <a:schemeClr val="tx1"/>
                </a:solidFill>
              </a:rPr>
              <a:t>Node&lt;E&gt; </a:t>
            </a:r>
            <a:r>
              <a:rPr lang="en-US" altLang="en-US" sz="1800" dirty="0" err="1">
                <a:solidFill>
                  <a:schemeClr val="tx1"/>
                </a:solidFill>
              </a:rPr>
              <a:t>newNode</a:t>
            </a:r>
            <a:r>
              <a:rPr lang="en-US" altLang="en-US" sz="1800" dirty="0">
                <a:solidFill>
                  <a:schemeClr val="tx1"/>
                </a:solidFill>
              </a:rPr>
              <a:t> = new Node&lt;&gt;(e);</a:t>
            </a:r>
          </a:p>
          <a:p>
            <a:pPr marL="88900" indent="87313">
              <a:spcBef>
                <a:spcPts val="600"/>
              </a:spcBef>
              <a:buFont typeface="Monotype Sorts"/>
              <a:buNone/>
            </a:pPr>
            <a:r>
              <a:rPr lang="en-US" altLang="en-US" sz="1800" dirty="0" err="1">
                <a:solidFill>
                  <a:schemeClr val="tx1"/>
                </a:solidFill>
              </a:rPr>
              <a:t>newNode.next</a:t>
            </a:r>
            <a:r>
              <a:rPr lang="en-US" altLang="en-US" sz="1800" dirty="0">
                <a:solidFill>
                  <a:schemeClr val="tx1"/>
                </a:solidFill>
              </a:rPr>
              <a:t> = head;</a:t>
            </a:r>
          </a:p>
          <a:p>
            <a:pPr marL="88900" indent="87313">
              <a:spcBef>
                <a:spcPts val="600"/>
              </a:spcBef>
              <a:buFont typeface="Monotype Sorts"/>
              <a:buNone/>
            </a:pPr>
            <a:r>
              <a:rPr lang="en-US" altLang="en-US" sz="1800" dirty="0">
                <a:solidFill>
                  <a:schemeClr val="tx1"/>
                </a:solidFill>
              </a:rPr>
              <a:t>head = </a:t>
            </a:r>
            <a:r>
              <a:rPr lang="en-US" altLang="en-US" sz="1800" dirty="0" err="1">
                <a:solidFill>
                  <a:schemeClr val="tx1"/>
                </a:solidFill>
              </a:rPr>
              <a:t>newNode</a:t>
            </a:r>
            <a:r>
              <a:rPr lang="en-US" altLang="en-US" sz="1800" dirty="0">
                <a:solidFill>
                  <a:schemeClr val="tx1"/>
                </a:solidFill>
              </a:rPr>
              <a:t>;</a:t>
            </a:r>
          </a:p>
          <a:p>
            <a:pPr marL="88900" indent="87313">
              <a:spcBef>
                <a:spcPts val="600"/>
              </a:spcBef>
              <a:buFont typeface="Monotype Sorts"/>
              <a:buNone/>
            </a:pPr>
            <a:r>
              <a:rPr lang="en-US" altLang="en-US" sz="1800" dirty="0">
                <a:solidFill>
                  <a:schemeClr val="tx1"/>
                </a:solidFill>
              </a:rPr>
              <a:t>size++;</a:t>
            </a:r>
          </a:p>
          <a:p>
            <a:pPr marL="88900" indent="87313">
              <a:spcBef>
                <a:spcPts val="600"/>
              </a:spcBef>
              <a:buFont typeface="Monotype Sorts"/>
              <a:buNone/>
            </a:pPr>
            <a:r>
              <a:rPr lang="en-US" altLang="en-US" sz="1800" dirty="0">
                <a:solidFill>
                  <a:schemeClr val="tx1"/>
                </a:solidFill>
              </a:rPr>
              <a:t>if (tail == null)</a:t>
            </a:r>
          </a:p>
          <a:p>
            <a:pPr marL="0" indent="265113">
              <a:spcBef>
                <a:spcPts val="600"/>
              </a:spcBef>
              <a:buFont typeface="Monotype Sorts"/>
              <a:buNone/>
            </a:pPr>
            <a:r>
              <a:rPr lang="en-US" altLang="en-US" sz="1800" dirty="0">
                <a:solidFill>
                  <a:schemeClr val="tx1"/>
                </a:solidFill>
              </a:rPr>
              <a:t>tail = head;</a:t>
            </a:r>
          </a:p>
          <a:p>
            <a:pPr marL="0" indent="0">
              <a:spcBef>
                <a:spcPts val="600"/>
              </a:spcBef>
              <a:buFont typeface="Monotype Sorts"/>
              <a:buNone/>
            </a:pPr>
            <a:r>
              <a:rPr lang="en-US" altLang="en-US" sz="1800" dirty="0">
                <a:solidFill>
                  <a:schemeClr val="tx1"/>
                </a:solidFill>
              </a:rPr>
              <a:t>}</a:t>
            </a:r>
          </a:p>
        </p:txBody>
      </p:sp>
      <p:sp>
        <p:nvSpPr>
          <p:cNvPr id="10" name="Text Placeholder 9">
            <a:extLst>
              <a:ext uri="{FF2B5EF4-FFF2-40B4-BE49-F238E27FC236}">
                <a16:creationId xmlns:a16="http://schemas.microsoft.com/office/drawing/2014/main" id="{40903695-F4D7-4120-88FD-8B419ED70AAA}"/>
              </a:ext>
            </a:extLst>
          </p:cNvPr>
          <p:cNvSpPr>
            <a:spLocks noGrp="1"/>
          </p:cNvSpPr>
          <p:nvPr>
            <p:ph type="body" sz="quarter" idx="20"/>
          </p:nvPr>
        </p:nvSpPr>
        <p:spPr>
          <a:xfrm>
            <a:off x="5685505" y="1774136"/>
            <a:ext cx="2507225" cy="459397"/>
          </a:xfrm>
        </p:spPr>
        <p:txBody>
          <a:bodyPr/>
          <a:lstStyle/>
          <a:p>
            <a:pPr algn="ctr">
              <a:spcBef>
                <a:spcPct val="0"/>
              </a:spcBef>
              <a:buClrTx/>
              <a:buSzTx/>
              <a:buFontTx/>
              <a:buNone/>
            </a:pPr>
            <a:r>
              <a:rPr lang="en-US" altLang="en-US" sz="2000" dirty="0" err="1">
                <a:hlinkClick r:id="rId3"/>
              </a:rPr>
              <a:t>addFirst</a:t>
            </a:r>
            <a:r>
              <a:rPr lang="en-US" altLang="en-US" sz="2000" dirty="0">
                <a:hlinkClick r:id="rId3"/>
              </a:rPr>
              <a:t> Animation</a:t>
            </a:r>
          </a:p>
        </p:txBody>
      </p:sp>
      <p:pic>
        <p:nvPicPr>
          <p:cNvPr id="19" name="Content Placeholder 18" descr="A diagram shows inserting a new node. For long description in Notes pane, press F6.">
            <a:extLst>
              <a:ext uri="{FF2B5EF4-FFF2-40B4-BE49-F238E27FC236}">
                <a16:creationId xmlns:a16="http://schemas.microsoft.com/office/drawing/2014/main" id="{EA07F6A1-728B-48BD-8CAB-49FA1E7168F0}"/>
              </a:ext>
            </a:extLst>
          </p:cNvPr>
          <p:cNvPicPr>
            <a:picLocks noGrp="1" noChangeAspect="1"/>
          </p:cNvPicPr>
          <p:nvPr>
            <p:ph sz="quarter" idx="14"/>
          </p:nvPr>
        </p:nvPicPr>
        <p:blipFill>
          <a:blip r:embed="rId4"/>
          <a:stretch>
            <a:fillRect/>
          </a:stretch>
        </p:blipFill>
        <p:spPr>
          <a:xfrm>
            <a:off x="4118131" y="3089265"/>
            <a:ext cx="4626125" cy="2781272"/>
          </a:xfrm>
          <a:prstGeom prst="rect">
            <a:avLst/>
          </a:prstGeom>
        </p:spPr>
      </p:pic>
    </p:spTree>
    <p:extLst>
      <p:ext uri="{BB962C8B-B14F-4D97-AF65-F5344CB8AC3E}">
        <p14:creationId xmlns:p14="http://schemas.microsoft.com/office/powerpoint/2010/main" val="3160641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1000A-1851-42E8-8290-D34895DA89F2}"/>
              </a:ext>
            </a:extLst>
          </p:cNvPr>
          <p:cNvSpPr>
            <a:spLocks noGrp="1"/>
          </p:cNvSpPr>
          <p:nvPr>
            <p:ph type="title"/>
          </p:nvPr>
        </p:nvSpPr>
        <p:spPr/>
        <p:txBody>
          <a:bodyPr/>
          <a:lstStyle/>
          <a:p>
            <a:r>
              <a:rPr lang="en-US" altLang="en-US" dirty="0"/>
              <a:t>Implementing addLast(E e)</a:t>
            </a:r>
            <a:endParaRPr lang="en-IN" sz="2000" b="0" dirty="0"/>
          </a:p>
        </p:txBody>
      </p:sp>
      <p:sp>
        <p:nvSpPr>
          <p:cNvPr id="3" name="Content Placeholder 2">
            <a:extLst>
              <a:ext uri="{FF2B5EF4-FFF2-40B4-BE49-F238E27FC236}">
                <a16:creationId xmlns:a16="http://schemas.microsoft.com/office/drawing/2014/main" id="{07A175DC-16C6-4142-930C-96089707C90B}"/>
              </a:ext>
            </a:extLst>
          </p:cNvPr>
          <p:cNvSpPr>
            <a:spLocks noGrp="1"/>
          </p:cNvSpPr>
          <p:nvPr>
            <p:ph sz="quarter" idx="13"/>
          </p:nvPr>
        </p:nvSpPr>
        <p:spPr>
          <a:xfrm>
            <a:off x="457200" y="1552575"/>
            <a:ext cx="3583858" cy="4582754"/>
          </a:xfrm>
        </p:spPr>
        <p:txBody>
          <a:bodyPr/>
          <a:lstStyle/>
          <a:p>
            <a:pPr marL="0" indent="0">
              <a:spcBef>
                <a:spcPts val="600"/>
              </a:spcBef>
              <a:buFont typeface="Monotype Sorts"/>
              <a:buNone/>
            </a:pPr>
            <a:r>
              <a:rPr lang="en-US" altLang="en-US" sz="1800" b="1" dirty="0">
                <a:solidFill>
                  <a:schemeClr val="tx1"/>
                </a:solidFill>
              </a:rPr>
              <a:t>public void</a:t>
            </a:r>
            <a:r>
              <a:rPr lang="en-US" altLang="en-US" sz="1800" dirty="0">
                <a:solidFill>
                  <a:schemeClr val="tx1"/>
                </a:solidFill>
              </a:rPr>
              <a:t> addLast(E e) {</a:t>
            </a:r>
          </a:p>
          <a:p>
            <a:pPr marL="0" indent="176213">
              <a:spcBef>
                <a:spcPts val="600"/>
              </a:spcBef>
              <a:buFont typeface="Monotype Sorts"/>
              <a:buNone/>
            </a:pPr>
            <a:r>
              <a:rPr lang="en-US" altLang="en-US" sz="1800" b="1" dirty="0">
                <a:solidFill>
                  <a:schemeClr val="tx1"/>
                </a:solidFill>
              </a:rPr>
              <a:t>if</a:t>
            </a:r>
            <a:r>
              <a:rPr lang="en-US" altLang="en-US" sz="1800" dirty="0">
                <a:solidFill>
                  <a:schemeClr val="tx1"/>
                </a:solidFill>
              </a:rPr>
              <a:t> (tail == </a:t>
            </a:r>
            <a:r>
              <a:rPr lang="en-US" altLang="en-US" sz="1800" b="1" dirty="0">
                <a:solidFill>
                  <a:schemeClr val="tx1"/>
                </a:solidFill>
              </a:rPr>
              <a:t>null</a:t>
            </a:r>
            <a:r>
              <a:rPr lang="en-US" altLang="en-US" sz="1800" dirty="0">
                <a:solidFill>
                  <a:schemeClr val="tx1"/>
                </a:solidFill>
              </a:rPr>
              <a:t>) {</a:t>
            </a:r>
          </a:p>
          <a:p>
            <a:pPr marL="0" indent="265113">
              <a:spcBef>
                <a:spcPts val="600"/>
              </a:spcBef>
              <a:buFont typeface="Monotype Sorts"/>
              <a:buNone/>
            </a:pPr>
            <a:r>
              <a:rPr lang="en-US" altLang="en-US" sz="1800" dirty="0">
                <a:solidFill>
                  <a:schemeClr val="tx1"/>
                </a:solidFill>
              </a:rPr>
              <a:t>head = tail = </a:t>
            </a:r>
            <a:r>
              <a:rPr lang="en-US" altLang="en-US" sz="1800" b="1" dirty="0">
                <a:solidFill>
                  <a:schemeClr val="tx1"/>
                </a:solidFill>
              </a:rPr>
              <a:t>new</a:t>
            </a:r>
            <a:r>
              <a:rPr lang="en-US" altLang="en-US" sz="1800" dirty="0">
                <a:solidFill>
                  <a:schemeClr val="tx1"/>
                </a:solidFill>
              </a:rPr>
              <a:t> Node&lt;&gt;(e);</a:t>
            </a:r>
          </a:p>
          <a:p>
            <a:pPr marL="0" indent="176213">
              <a:spcBef>
                <a:spcPts val="600"/>
              </a:spcBef>
              <a:buFont typeface="Monotype Sorts"/>
              <a:buNone/>
            </a:pPr>
            <a:r>
              <a:rPr lang="en-US" altLang="en-US" sz="1800" dirty="0">
                <a:solidFill>
                  <a:schemeClr val="tx1"/>
                </a:solidFill>
              </a:rPr>
              <a:t>}</a:t>
            </a:r>
          </a:p>
          <a:p>
            <a:pPr marL="0" indent="176213">
              <a:spcBef>
                <a:spcPts val="600"/>
              </a:spcBef>
              <a:buFont typeface="Monotype Sorts"/>
              <a:buNone/>
            </a:pPr>
            <a:r>
              <a:rPr lang="en-US" altLang="en-US" sz="1800" b="1" dirty="0">
                <a:solidFill>
                  <a:schemeClr val="tx1"/>
                </a:solidFill>
              </a:rPr>
              <a:t>else</a:t>
            </a:r>
            <a:r>
              <a:rPr lang="en-US" altLang="en-US" sz="1800" dirty="0">
                <a:solidFill>
                  <a:schemeClr val="tx1"/>
                </a:solidFill>
              </a:rPr>
              <a:t> {</a:t>
            </a:r>
          </a:p>
          <a:p>
            <a:pPr marL="0" indent="265113">
              <a:spcBef>
                <a:spcPts val="600"/>
              </a:spcBef>
              <a:buFont typeface="Monotype Sorts"/>
              <a:buNone/>
            </a:pPr>
            <a:r>
              <a:rPr lang="en-US" altLang="en-US" sz="1800" dirty="0" err="1">
                <a:solidFill>
                  <a:schemeClr val="tx1"/>
                </a:solidFill>
              </a:rPr>
              <a:t>tail.next</a:t>
            </a:r>
            <a:r>
              <a:rPr lang="en-US" altLang="en-US" sz="1800" dirty="0">
                <a:solidFill>
                  <a:schemeClr val="tx1"/>
                </a:solidFill>
              </a:rPr>
              <a:t> = </a:t>
            </a:r>
            <a:r>
              <a:rPr lang="en-US" altLang="en-US" sz="1800" b="1" dirty="0">
                <a:solidFill>
                  <a:schemeClr val="tx1"/>
                </a:solidFill>
              </a:rPr>
              <a:t>new</a:t>
            </a:r>
            <a:r>
              <a:rPr lang="en-US" altLang="en-US" sz="1800" dirty="0">
                <a:solidFill>
                  <a:schemeClr val="tx1"/>
                </a:solidFill>
              </a:rPr>
              <a:t> Node&lt;&gt;(e);</a:t>
            </a:r>
          </a:p>
          <a:p>
            <a:pPr marL="0" indent="265113">
              <a:spcBef>
                <a:spcPts val="600"/>
              </a:spcBef>
              <a:buFont typeface="Monotype Sorts"/>
              <a:buNone/>
            </a:pPr>
            <a:r>
              <a:rPr lang="en-US" altLang="en-US" sz="1800" dirty="0">
                <a:solidFill>
                  <a:schemeClr val="tx1"/>
                </a:solidFill>
              </a:rPr>
              <a:t>tail = </a:t>
            </a:r>
            <a:r>
              <a:rPr lang="en-US" altLang="en-US" sz="1800" dirty="0" err="1">
                <a:solidFill>
                  <a:schemeClr val="tx1"/>
                </a:solidFill>
              </a:rPr>
              <a:t>tail.next</a:t>
            </a:r>
            <a:r>
              <a:rPr lang="en-US" altLang="en-US" sz="1800" dirty="0">
                <a:solidFill>
                  <a:schemeClr val="tx1"/>
                </a:solidFill>
              </a:rPr>
              <a:t>;</a:t>
            </a:r>
          </a:p>
          <a:p>
            <a:pPr marL="0" indent="176213">
              <a:spcBef>
                <a:spcPts val="600"/>
              </a:spcBef>
              <a:buFont typeface="Monotype Sorts"/>
              <a:buNone/>
            </a:pPr>
            <a:r>
              <a:rPr lang="en-US" altLang="en-US" sz="1800" dirty="0">
                <a:solidFill>
                  <a:schemeClr val="tx1"/>
                </a:solidFill>
              </a:rPr>
              <a:t>}</a:t>
            </a:r>
          </a:p>
          <a:p>
            <a:pPr marL="0" indent="176213">
              <a:spcBef>
                <a:spcPts val="600"/>
              </a:spcBef>
              <a:buFont typeface="Monotype Sorts"/>
              <a:buNone/>
            </a:pPr>
            <a:r>
              <a:rPr lang="en-US" altLang="en-US" sz="1800" dirty="0">
                <a:solidFill>
                  <a:schemeClr val="tx1"/>
                </a:solidFill>
              </a:rPr>
              <a:t>size++;</a:t>
            </a:r>
          </a:p>
          <a:p>
            <a:pPr marL="0" indent="0">
              <a:spcBef>
                <a:spcPts val="600"/>
              </a:spcBef>
              <a:buFont typeface="Monotype Sorts"/>
              <a:buNone/>
            </a:pPr>
            <a:r>
              <a:rPr lang="en-US" altLang="en-US" sz="1800" dirty="0">
                <a:solidFill>
                  <a:schemeClr val="tx1"/>
                </a:solidFill>
              </a:rPr>
              <a:t>}</a:t>
            </a:r>
          </a:p>
        </p:txBody>
      </p:sp>
      <p:sp>
        <p:nvSpPr>
          <p:cNvPr id="10" name="Text Placeholder 9">
            <a:extLst>
              <a:ext uri="{FF2B5EF4-FFF2-40B4-BE49-F238E27FC236}">
                <a16:creationId xmlns:a16="http://schemas.microsoft.com/office/drawing/2014/main" id="{40903695-F4D7-4120-88FD-8B419ED70AAA}"/>
              </a:ext>
            </a:extLst>
          </p:cNvPr>
          <p:cNvSpPr>
            <a:spLocks noGrp="1"/>
          </p:cNvSpPr>
          <p:nvPr>
            <p:ph type="body" sz="quarter" idx="20"/>
          </p:nvPr>
        </p:nvSpPr>
        <p:spPr>
          <a:xfrm>
            <a:off x="5685505" y="1774136"/>
            <a:ext cx="2507225" cy="459397"/>
          </a:xfrm>
        </p:spPr>
        <p:txBody>
          <a:bodyPr/>
          <a:lstStyle/>
          <a:p>
            <a:pPr marL="432" indent="0" algn="ctr">
              <a:buNone/>
            </a:pPr>
            <a:r>
              <a:rPr lang="en-US" altLang="en-US" sz="2000" dirty="0">
                <a:hlinkClick r:id="rId3"/>
              </a:rPr>
              <a:t>addLast Animation</a:t>
            </a:r>
          </a:p>
        </p:txBody>
      </p:sp>
      <p:pic>
        <p:nvPicPr>
          <p:cNvPr id="16" name="Content Placeholder 15" descr="A diagram shows inserting a new node. For long description in Notes pane, press F6.&#10;">
            <a:extLst>
              <a:ext uri="{FF2B5EF4-FFF2-40B4-BE49-F238E27FC236}">
                <a16:creationId xmlns:a16="http://schemas.microsoft.com/office/drawing/2014/main" id="{A983622A-9B8F-46D4-AA6A-04CBD0EB6B5F}"/>
              </a:ext>
            </a:extLst>
          </p:cNvPr>
          <p:cNvPicPr>
            <a:picLocks noGrp="1" noChangeAspect="1"/>
          </p:cNvPicPr>
          <p:nvPr>
            <p:ph sz="quarter" idx="14"/>
          </p:nvPr>
        </p:nvPicPr>
        <p:blipFill>
          <a:blip r:embed="rId4"/>
          <a:stretch>
            <a:fillRect/>
          </a:stretch>
        </p:blipFill>
        <p:spPr>
          <a:xfrm>
            <a:off x="4274370" y="2909821"/>
            <a:ext cx="4754307" cy="3059399"/>
          </a:xfrm>
          <a:prstGeom prst="rect">
            <a:avLst/>
          </a:prstGeom>
        </p:spPr>
      </p:pic>
    </p:spTree>
    <p:extLst>
      <p:ext uri="{BB962C8B-B14F-4D97-AF65-F5344CB8AC3E}">
        <p14:creationId xmlns:p14="http://schemas.microsoft.com/office/powerpoint/2010/main" val="462839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1000A-1851-42E8-8290-D34895DA89F2}"/>
              </a:ext>
            </a:extLst>
          </p:cNvPr>
          <p:cNvSpPr>
            <a:spLocks noGrp="1"/>
          </p:cNvSpPr>
          <p:nvPr>
            <p:ph type="title"/>
          </p:nvPr>
        </p:nvSpPr>
        <p:spPr/>
        <p:txBody>
          <a:bodyPr/>
          <a:lstStyle/>
          <a:p>
            <a:r>
              <a:rPr lang="en-US" altLang="en-US" dirty="0"/>
              <a:t>Implementing add(int index, E e)</a:t>
            </a:r>
            <a:endParaRPr lang="en-IN" sz="2000" b="0" dirty="0"/>
          </a:p>
        </p:txBody>
      </p:sp>
      <p:sp>
        <p:nvSpPr>
          <p:cNvPr id="3" name="Content Placeholder 2">
            <a:extLst>
              <a:ext uri="{FF2B5EF4-FFF2-40B4-BE49-F238E27FC236}">
                <a16:creationId xmlns:a16="http://schemas.microsoft.com/office/drawing/2014/main" id="{07A175DC-16C6-4142-930C-96089707C90B}"/>
              </a:ext>
            </a:extLst>
          </p:cNvPr>
          <p:cNvSpPr>
            <a:spLocks noGrp="1"/>
          </p:cNvSpPr>
          <p:nvPr>
            <p:ph sz="quarter" idx="13"/>
          </p:nvPr>
        </p:nvSpPr>
        <p:spPr>
          <a:xfrm>
            <a:off x="457200" y="1552575"/>
            <a:ext cx="3583858" cy="4582754"/>
          </a:xfrm>
        </p:spPr>
        <p:txBody>
          <a:bodyPr/>
          <a:lstStyle/>
          <a:p>
            <a:pPr marL="0" indent="0">
              <a:spcBef>
                <a:spcPts val="600"/>
              </a:spcBef>
              <a:buFont typeface="Monotype Sorts"/>
              <a:buNone/>
            </a:pPr>
            <a:r>
              <a:rPr lang="en-US" altLang="en-US" sz="1600" b="1" dirty="0">
                <a:solidFill>
                  <a:schemeClr val="tx1"/>
                </a:solidFill>
              </a:rPr>
              <a:t>public void</a:t>
            </a:r>
            <a:r>
              <a:rPr lang="en-US" altLang="en-US" sz="1600" dirty="0">
                <a:solidFill>
                  <a:schemeClr val="tx1"/>
                </a:solidFill>
              </a:rPr>
              <a:t> add(</a:t>
            </a:r>
            <a:r>
              <a:rPr lang="en-US" altLang="en-US" sz="1600" b="1" dirty="0">
                <a:solidFill>
                  <a:schemeClr val="tx1"/>
                </a:solidFill>
              </a:rPr>
              <a:t>int</a:t>
            </a:r>
            <a:r>
              <a:rPr lang="en-US" altLang="en-US" sz="1600" dirty="0">
                <a:solidFill>
                  <a:schemeClr val="tx1"/>
                </a:solidFill>
              </a:rPr>
              <a:t> index, E e) {</a:t>
            </a:r>
          </a:p>
          <a:p>
            <a:pPr marL="0" indent="176213">
              <a:spcBef>
                <a:spcPts val="600"/>
              </a:spcBef>
              <a:buFont typeface="Monotype Sorts"/>
              <a:buNone/>
            </a:pPr>
            <a:r>
              <a:rPr lang="en-US" altLang="en-US" sz="1600" b="1" dirty="0">
                <a:solidFill>
                  <a:schemeClr val="tx1"/>
                </a:solidFill>
              </a:rPr>
              <a:t>if</a:t>
            </a:r>
            <a:r>
              <a:rPr lang="en-US" altLang="en-US" sz="1600" dirty="0">
                <a:solidFill>
                  <a:schemeClr val="tx1"/>
                </a:solidFill>
              </a:rPr>
              <a:t> (index == 0) </a:t>
            </a:r>
            <a:r>
              <a:rPr lang="en-US" altLang="en-US" sz="1600" dirty="0" err="1">
                <a:solidFill>
                  <a:schemeClr val="tx1"/>
                </a:solidFill>
              </a:rPr>
              <a:t>addFirst</a:t>
            </a:r>
            <a:r>
              <a:rPr lang="en-US" altLang="en-US" sz="1600" dirty="0">
                <a:solidFill>
                  <a:schemeClr val="tx1"/>
                </a:solidFill>
              </a:rPr>
              <a:t>(e);</a:t>
            </a:r>
          </a:p>
          <a:p>
            <a:pPr marL="0" indent="176213">
              <a:spcBef>
                <a:spcPts val="600"/>
              </a:spcBef>
              <a:buFont typeface="Monotype Sorts"/>
              <a:buNone/>
            </a:pPr>
            <a:r>
              <a:rPr lang="en-US" altLang="en-US" sz="1600" b="1" dirty="0">
                <a:solidFill>
                  <a:schemeClr val="tx1"/>
                </a:solidFill>
              </a:rPr>
              <a:t>else if</a:t>
            </a:r>
            <a:r>
              <a:rPr lang="en-US" altLang="en-US" sz="1600" dirty="0">
                <a:solidFill>
                  <a:schemeClr val="tx1"/>
                </a:solidFill>
              </a:rPr>
              <a:t> (index &gt;= size) addLast(e);</a:t>
            </a:r>
          </a:p>
          <a:p>
            <a:pPr marL="0" indent="176213">
              <a:spcBef>
                <a:spcPts val="600"/>
              </a:spcBef>
              <a:buFont typeface="Monotype Sorts"/>
              <a:buNone/>
            </a:pPr>
            <a:r>
              <a:rPr lang="en-US" altLang="en-US" sz="1600" b="1" dirty="0">
                <a:solidFill>
                  <a:schemeClr val="tx1"/>
                </a:solidFill>
              </a:rPr>
              <a:t>else</a:t>
            </a:r>
            <a:r>
              <a:rPr lang="en-US" altLang="en-US" sz="1600" dirty="0">
                <a:solidFill>
                  <a:schemeClr val="tx1"/>
                </a:solidFill>
              </a:rPr>
              <a:t> {</a:t>
            </a:r>
          </a:p>
          <a:p>
            <a:pPr marL="0" indent="354013">
              <a:spcBef>
                <a:spcPts val="600"/>
              </a:spcBef>
              <a:buFont typeface="Monotype Sorts"/>
              <a:buNone/>
            </a:pPr>
            <a:r>
              <a:rPr lang="en-US" altLang="en-US" sz="1600" dirty="0">
                <a:solidFill>
                  <a:schemeClr val="tx1"/>
                </a:solidFill>
              </a:rPr>
              <a:t>Node&lt;E&gt; current = head;</a:t>
            </a:r>
          </a:p>
          <a:p>
            <a:pPr marL="0" indent="354013">
              <a:spcBef>
                <a:spcPts val="600"/>
              </a:spcBef>
              <a:buFont typeface="Monotype Sorts"/>
              <a:buNone/>
            </a:pPr>
            <a:r>
              <a:rPr lang="en-US" altLang="en-US" sz="1600" b="1" dirty="0">
                <a:solidFill>
                  <a:schemeClr val="tx1"/>
                </a:solidFill>
              </a:rPr>
              <a:t>for</a:t>
            </a:r>
            <a:r>
              <a:rPr lang="en-US" altLang="en-US" sz="1600" dirty="0">
                <a:solidFill>
                  <a:schemeClr val="tx1"/>
                </a:solidFill>
              </a:rPr>
              <a:t> (</a:t>
            </a:r>
            <a:r>
              <a:rPr lang="en-US" altLang="en-US" sz="1600" b="1" dirty="0">
                <a:solidFill>
                  <a:schemeClr val="tx1"/>
                </a:solidFill>
              </a:rPr>
              <a:t>int</a:t>
            </a:r>
            <a:r>
              <a:rPr lang="en-US" altLang="en-US" sz="1600" dirty="0">
                <a:solidFill>
                  <a:schemeClr val="tx1"/>
                </a:solidFill>
              </a:rPr>
              <a:t> </a:t>
            </a:r>
            <a:r>
              <a:rPr lang="en-US" altLang="en-US" sz="1600" dirty="0" err="1">
                <a:solidFill>
                  <a:schemeClr val="tx1"/>
                </a:solidFill>
              </a:rPr>
              <a:t>i</a:t>
            </a:r>
            <a:r>
              <a:rPr lang="en-US" altLang="en-US" sz="1600" dirty="0">
                <a:solidFill>
                  <a:schemeClr val="tx1"/>
                </a:solidFill>
              </a:rPr>
              <a:t> = 1; </a:t>
            </a:r>
            <a:r>
              <a:rPr lang="en-US" altLang="en-US" sz="1600" dirty="0" err="1">
                <a:solidFill>
                  <a:schemeClr val="tx1"/>
                </a:solidFill>
              </a:rPr>
              <a:t>i</a:t>
            </a:r>
            <a:r>
              <a:rPr lang="en-US" altLang="en-US" sz="1600" dirty="0">
                <a:solidFill>
                  <a:schemeClr val="tx1"/>
                </a:solidFill>
              </a:rPr>
              <a:t> &lt; index; </a:t>
            </a:r>
            <a:r>
              <a:rPr lang="en-US" altLang="en-US" sz="1600" dirty="0" err="1">
                <a:solidFill>
                  <a:schemeClr val="tx1"/>
                </a:solidFill>
              </a:rPr>
              <a:t>i</a:t>
            </a:r>
            <a:r>
              <a:rPr lang="en-US" altLang="en-US" sz="1600" dirty="0">
                <a:solidFill>
                  <a:schemeClr val="tx1"/>
                </a:solidFill>
              </a:rPr>
              <a:t>++)</a:t>
            </a:r>
          </a:p>
          <a:p>
            <a:pPr marL="0" indent="354013">
              <a:spcBef>
                <a:spcPts val="600"/>
              </a:spcBef>
              <a:buFont typeface="Monotype Sorts"/>
              <a:buNone/>
            </a:pPr>
            <a:r>
              <a:rPr lang="en-US" altLang="en-US" sz="1600" dirty="0">
                <a:solidFill>
                  <a:schemeClr val="tx1"/>
                </a:solidFill>
              </a:rPr>
              <a:t>current = </a:t>
            </a:r>
            <a:r>
              <a:rPr lang="en-US" altLang="en-US" sz="1600" dirty="0" err="1">
                <a:solidFill>
                  <a:schemeClr val="tx1"/>
                </a:solidFill>
              </a:rPr>
              <a:t>current.next</a:t>
            </a:r>
            <a:r>
              <a:rPr lang="en-US" altLang="en-US" sz="1600" dirty="0">
                <a:solidFill>
                  <a:schemeClr val="tx1"/>
                </a:solidFill>
              </a:rPr>
              <a:t>;</a:t>
            </a:r>
          </a:p>
          <a:p>
            <a:pPr marL="0" indent="354013">
              <a:spcBef>
                <a:spcPts val="600"/>
              </a:spcBef>
              <a:buFont typeface="Monotype Sorts"/>
              <a:buNone/>
            </a:pPr>
            <a:r>
              <a:rPr lang="en-US" altLang="en-US" sz="1600" dirty="0">
                <a:solidFill>
                  <a:schemeClr val="tx1"/>
                </a:solidFill>
              </a:rPr>
              <a:t>Node&lt;E&gt; temp = </a:t>
            </a:r>
            <a:r>
              <a:rPr lang="en-US" altLang="en-US" sz="1600" dirty="0" err="1">
                <a:solidFill>
                  <a:schemeClr val="tx1"/>
                </a:solidFill>
              </a:rPr>
              <a:t>current.next</a:t>
            </a:r>
            <a:r>
              <a:rPr lang="en-US" altLang="en-US" sz="1600" dirty="0">
                <a:solidFill>
                  <a:schemeClr val="tx1"/>
                </a:solidFill>
              </a:rPr>
              <a:t>;</a:t>
            </a:r>
          </a:p>
          <a:p>
            <a:pPr marL="0" indent="354013">
              <a:spcBef>
                <a:spcPts val="600"/>
              </a:spcBef>
              <a:buFont typeface="Monotype Sorts"/>
              <a:buNone/>
            </a:pPr>
            <a:r>
              <a:rPr lang="en-US" altLang="en-US" sz="1600" dirty="0" err="1">
                <a:solidFill>
                  <a:schemeClr val="tx1"/>
                </a:solidFill>
              </a:rPr>
              <a:t>current.next</a:t>
            </a:r>
            <a:r>
              <a:rPr lang="en-US" altLang="en-US" sz="1600" dirty="0">
                <a:solidFill>
                  <a:schemeClr val="tx1"/>
                </a:solidFill>
              </a:rPr>
              <a:t> = </a:t>
            </a:r>
            <a:r>
              <a:rPr lang="en-US" altLang="en-US" sz="1600" b="1" dirty="0">
                <a:solidFill>
                  <a:schemeClr val="tx1"/>
                </a:solidFill>
              </a:rPr>
              <a:t>new</a:t>
            </a:r>
            <a:r>
              <a:rPr lang="en-US" altLang="en-US" sz="1600" dirty="0">
                <a:solidFill>
                  <a:schemeClr val="tx1"/>
                </a:solidFill>
              </a:rPr>
              <a:t> Node&lt;&gt;(e);</a:t>
            </a:r>
          </a:p>
          <a:p>
            <a:pPr marL="0" indent="354013">
              <a:spcBef>
                <a:spcPts val="600"/>
              </a:spcBef>
              <a:buFont typeface="Monotype Sorts"/>
              <a:buNone/>
            </a:pPr>
            <a:r>
              <a:rPr lang="en-US" altLang="en-US" sz="1600" dirty="0">
                <a:solidFill>
                  <a:schemeClr val="tx1"/>
                </a:solidFill>
              </a:rPr>
              <a:t>(</a:t>
            </a:r>
            <a:r>
              <a:rPr lang="en-US" altLang="en-US" sz="1600" dirty="0" err="1">
                <a:solidFill>
                  <a:schemeClr val="tx1"/>
                </a:solidFill>
              </a:rPr>
              <a:t>current.next</a:t>
            </a:r>
            <a:r>
              <a:rPr lang="en-US" altLang="en-US" sz="1600" dirty="0">
                <a:solidFill>
                  <a:schemeClr val="tx1"/>
                </a:solidFill>
              </a:rPr>
              <a:t>).next = temp;</a:t>
            </a:r>
          </a:p>
          <a:p>
            <a:pPr marL="0" indent="354013">
              <a:spcBef>
                <a:spcPts val="600"/>
              </a:spcBef>
              <a:buFont typeface="Monotype Sorts"/>
              <a:buNone/>
            </a:pPr>
            <a:r>
              <a:rPr lang="en-US" altLang="en-US" sz="1600" dirty="0">
                <a:solidFill>
                  <a:schemeClr val="tx1"/>
                </a:solidFill>
              </a:rPr>
              <a:t>size++;</a:t>
            </a:r>
          </a:p>
          <a:p>
            <a:pPr marL="0" indent="176213">
              <a:spcBef>
                <a:spcPts val="600"/>
              </a:spcBef>
              <a:buFont typeface="Monotype Sorts"/>
              <a:buNone/>
            </a:pPr>
            <a:r>
              <a:rPr lang="en-US" altLang="en-US" sz="1600" dirty="0">
                <a:solidFill>
                  <a:schemeClr val="tx1"/>
                </a:solidFill>
              </a:rPr>
              <a:t>}</a:t>
            </a:r>
          </a:p>
          <a:p>
            <a:pPr marL="0" indent="0">
              <a:spcBef>
                <a:spcPts val="600"/>
              </a:spcBef>
              <a:buFont typeface="Monotype Sorts"/>
              <a:buNone/>
            </a:pPr>
            <a:r>
              <a:rPr lang="en-US" altLang="en-US" sz="1600" dirty="0">
                <a:solidFill>
                  <a:schemeClr val="tx1"/>
                </a:solidFill>
              </a:rPr>
              <a:t>}</a:t>
            </a:r>
          </a:p>
        </p:txBody>
      </p:sp>
      <p:sp>
        <p:nvSpPr>
          <p:cNvPr id="10" name="Text Placeholder 9">
            <a:extLst>
              <a:ext uri="{FF2B5EF4-FFF2-40B4-BE49-F238E27FC236}">
                <a16:creationId xmlns:a16="http://schemas.microsoft.com/office/drawing/2014/main" id="{40903695-F4D7-4120-88FD-8B419ED70AAA}"/>
              </a:ext>
            </a:extLst>
          </p:cNvPr>
          <p:cNvSpPr>
            <a:spLocks noGrp="1"/>
          </p:cNvSpPr>
          <p:nvPr>
            <p:ph type="body" sz="quarter" idx="20"/>
          </p:nvPr>
        </p:nvSpPr>
        <p:spPr>
          <a:xfrm>
            <a:off x="5270559" y="1774136"/>
            <a:ext cx="3337117" cy="459397"/>
          </a:xfrm>
        </p:spPr>
        <p:txBody>
          <a:bodyPr/>
          <a:lstStyle/>
          <a:p>
            <a:pPr algn="ctr">
              <a:spcBef>
                <a:spcPct val="0"/>
              </a:spcBef>
              <a:buClrTx/>
              <a:buSzTx/>
              <a:buFontTx/>
              <a:buNone/>
            </a:pPr>
            <a:r>
              <a:rPr lang="en-US" altLang="en-US" sz="2000" dirty="0">
                <a:hlinkClick r:id="rId3"/>
              </a:rPr>
              <a:t>Add(index, e) Animation</a:t>
            </a:r>
          </a:p>
        </p:txBody>
      </p:sp>
      <p:pic>
        <p:nvPicPr>
          <p:cNvPr id="18" name="Content Placeholder 17" descr="A diagram shows inserting a new node. For long description in Notes pane, press F6.&#10;">
            <a:extLst>
              <a:ext uri="{FF2B5EF4-FFF2-40B4-BE49-F238E27FC236}">
                <a16:creationId xmlns:a16="http://schemas.microsoft.com/office/drawing/2014/main" id="{18A0A82E-39E0-4B4A-A0E2-9D483795BB40}"/>
              </a:ext>
            </a:extLst>
          </p:cNvPr>
          <p:cNvPicPr>
            <a:picLocks noGrp="1" noChangeAspect="1"/>
          </p:cNvPicPr>
          <p:nvPr>
            <p:ph sz="quarter" idx="14"/>
          </p:nvPr>
        </p:nvPicPr>
        <p:blipFill>
          <a:blip r:embed="rId4"/>
          <a:stretch>
            <a:fillRect/>
          </a:stretch>
        </p:blipFill>
        <p:spPr>
          <a:xfrm>
            <a:off x="4413415" y="2610621"/>
            <a:ext cx="4196002" cy="1726951"/>
          </a:xfrm>
          <a:prstGeom prst="rect">
            <a:avLst/>
          </a:prstGeom>
        </p:spPr>
      </p:pic>
      <p:pic>
        <p:nvPicPr>
          <p:cNvPr id="19" name="Content Placeholder 18" descr="A diagram shows inserting a new node. For long description in Notes pane, press F6.">
            <a:extLst>
              <a:ext uri="{FF2B5EF4-FFF2-40B4-BE49-F238E27FC236}">
                <a16:creationId xmlns:a16="http://schemas.microsoft.com/office/drawing/2014/main" id="{74589CEF-610E-4559-8778-A80A42EB7E35}"/>
              </a:ext>
            </a:extLst>
          </p:cNvPr>
          <p:cNvPicPr>
            <a:picLocks noGrp="1" noChangeAspect="1"/>
          </p:cNvPicPr>
          <p:nvPr>
            <p:ph sz="quarter" idx="15"/>
          </p:nvPr>
        </p:nvPicPr>
        <p:blipFill>
          <a:blip r:embed="rId5"/>
          <a:stretch>
            <a:fillRect/>
          </a:stretch>
        </p:blipFill>
        <p:spPr>
          <a:xfrm>
            <a:off x="4395839" y="4500179"/>
            <a:ext cx="4399286" cy="1809184"/>
          </a:xfrm>
          <a:prstGeom prst="rect">
            <a:avLst/>
          </a:prstGeom>
        </p:spPr>
      </p:pic>
    </p:spTree>
    <p:extLst>
      <p:ext uri="{BB962C8B-B14F-4D97-AF65-F5344CB8AC3E}">
        <p14:creationId xmlns:p14="http://schemas.microsoft.com/office/powerpoint/2010/main" val="1765864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1000A-1851-42E8-8290-D34895DA89F2}"/>
              </a:ext>
            </a:extLst>
          </p:cNvPr>
          <p:cNvSpPr>
            <a:spLocks noGrp="1"/>
          </p:cNvSpPr>
          <p:nvPr>
            <p:ph type="title"/>
          </p:nvPr>
        </p:nvSpPr>
        <p:spPr/>
        <p:txBody>
          <a:bodyPr/>
          <a:lstStyle/>
          <a:p>
            <a:r>
              <a:rPr lang="en-US" altLang="en-US" dirty="0"/>
              <a:t>Implementing removeFirst()</a:t>
            </a:r>
            <a:endParaRPr lang="en-IN" sz="2000" b="0" dirty="0"/>
          </a:p>
        </p:txBody>
      </p:sp>
      <p:sp>
        <p:nvSpPr>
          <p:cNvPr id="3" name="Content Placeholder 2">
            <a:extLst>
              <a:ext uri="{FF2B5EF4-FFF2-40B4-BE49-F238E27FC236}">
                <a16:creationId xmlns:a16="http://schemas.microsoft.com/office/drawing/2014/main" id="{07A175DC-16C6-4142-930C-96089707C90B}"/>
              </a:ext>
            </a:extLst>
          </p:cNvPr>
          <p:cNvSpPr>
            <a:spLocks noGrp="1"/>
          </p:cNvSpPr>
          <p:nvPr>
            <p:ph sz="quarter" idx="13"/>
          </p:nvPr>
        </p:nvSpPr>
        <p:spPr>
          <a:xfrm>
            <a:off x="457200" y="1552575"/>
            <a:ext cx="3583858" cy="4582754"/>
          </a:xfrm>
        </p:spPr>
        <p:txBody>
          <a:bodyPr/>
          <a:lstStyle/>
          <a:p>
            <a:pPr marL="0" indent="0">
              <a:spcBef>
                <a:spcPts val="600"/>
              </a:spcBef>
              <a:buFont typeface="Monotype Sorts"/>
              <a:buNone/>
            </a:pPr>
            <a:r>
              <a:rPr lang="en-US" altLang="en-US" sz="1800" b="1" dirty="0">
                <a:solidFill>
                  <a:schemeClr val="tx1"/>
                </a:solidFill>
              </a:rPr>
              <a:t>public</a:t>
            </a:r>
            <a:r>
              <a:rPr lang="en-US" altLang="en-US" sz="1800" dirty="0">
                <a:solidFill>
                  <a:schemeClr val="tx1"/>
                </a:solidFill>
              </a:rPr>
              <a:t> E removeFirst() {</a:t>
            </a:r>
          </a:p>
          <a:p>
            <a:pPr marL="0" indent="176213">
              <a:spcBef>
                <a:spcPts val="600"/>
              </a:spcBef>
              <a:buFont typeface="Monotype Sorts"/>
              <a:buNone/>
            </a:pPr>
            <a:r>
              <a:rPr lang="en-US" altLang="en-US" sz="1800" b="1" dirty="0">
                <a:solidFill>
                  <a:schemeClr val="tx1"/>
                </a:solidFill>
              </a:rPr>
              <a:t>if</a:t>
            </a:r>
            <a:r>
              <a:rPr lang="en-US" altLang="en-US" sz="1800" dirty="0">
                <a:solidFill>
                  <a:schemeClr val="tx1"/>
                </a:solidFill>
              </a:rPr>
              <a:t> (size == 0) </a:t>
            </a:r>
            <a:r>
              <a:rPr lang="en-US" altLang="en-US" sz="1800" b="1" dirty="0">
                <a:solidFill>
                  <a:schemeClr val="tx1"/>
                </a:solidFill>
              </a:rPr>
              <a:t>return null</a:t>
            </a:r>
            <a:r>
              <a:rPr lang="en-US" altLang="en-US" sz="1800" dirty="0">
                <a:solidFill>
                  <a:schemeClr val="tx1"/>
                </a:solidFill>
              </a:rPr>
              <a:t>;</a:t>
            </a:r>
          </a:p>
          <a:p>
            <a:pPr marL="0" indent="176213">
              <a:spcBef>
                <a:spcPts val="600"/>
              </a:spcBef>
              <a:buFont typeface="Monotype Sorts"/>
              <a:buNone/>
            </a:pPr>
            <a:r>
              <a:rPr lang="en-US" altLang="en-US" sz="1800" b="1" dirty="0">
                <a:solidFill>
                  <a:schemeClr val="tx1"/>
                </a:solidFill>
              </a:rPr>
              <a:t>else</a:t>
            </a:r>
            <a:r>
              <a:rPr lang="en-US" altLang="en-US" sz="1800" dirty="0">
                <a:solidFill>
                  <a:schemeClr val="tx1"/>
                </a:solidFill>
              </a:rPr>
              <a:t> {</a:t>
            </a:r>
          </a:p>
          <a:p>
            <a:pPr marL="0" indent="176213">
              <a:spcBef>
                <a:spcPts val="600"/>
              </a:spcBef>
              <a:buFont typeface="Monotype Sorts"/>
              <a:buNone/>
            </a:pPr>
            <a:r>
              <a:rPr lang="en-US" altLang="en-US" sz="1800" dirty="0">
                <a:solidFill>
                  <a:schemeClr val="tx1"/>
                </a:solidFill>
              </a:rPr>
              <a:t>Node&lt;E&gt; temp = head;</a:t>
            </a:r>
          </a:p>
          <a:p>
            <a:pPr marL="0" indent="176213">
              <a:spcBef>
                <a:spcPts val="600"/>
              </a:spcBef>
              <a:buFont typeface="Monotype Sorts"/>
              <a:buNone/>
            </a:pPr>
            <a:r>
              <a:rPr lang="en-US" altLang="en-US" sz="1800" dirty="0">
                <a:solidFill>
                  <a:schemeClr val="tx1"/>
                </a:solidFill>
              </a:rPr>
              <a:t>head = </a:t>
            </a:r>
            <a:r>
              <a:rPr lang="en-US" altLang="en-US" sz="1800" dirty="0" err="1">
                <a:solidFill>
                  <a:schemeClr val="tx1"/>
                </a:solidFill>
              </a:rPr>
              <a:t>head.next</a:t>
            </a:r>
            <a:r>
              <a:rPr lang="en-US" altLang="en-US" sz="1800" dirty="0">
                <a:solidFill>
                  <a:schemeClr val="tx1"/>
                </a:solidFill>
              </a:rPr>
              <a:t>;</a:t>
            </a:r>
          </a:p>
          <a:p>
            <a:pPr marL="0" indent="176213">
              <a:spcBef>
                <a:spcPts val="600"/>
              </a:spcBef>
              <a:buFont typeface="Monotype Sorts"/>
              <a:buNone/>
            </a:pPr>
            <a:r>
              <a:rPr lang="en-US" altLang="en-US" sz="1800" dirty="0">
                <a:solidFill>
                  <a:schemeClr val="tx1"/>
                </a:solidFill>
              </a:rPr>
              <a:t>size--;</a:t>
            </a:r>
          </a:p>
          <a:p>
            <a:pPr marL="0" indent="176213">
              <a:spcBef>
                <a:spcPts val="600"/>
              </a:spcBef>
              <a:buFont typeface="Monotype Sorts"/>
              <a:buNone/>
            </a:pPr>
            <a:r>
              <a:rPr lang="en-US" altLang="en-US" sz="1800" b="1" dirty="0">
                <a:solidFill>
                  <a:schemeClr val="tx1"/>
                </a:solidFill>
              </a:rPr>
              <a:t>if</a:t>
            </a:r>
            <a:r>
              <a:rPr lang="en-US" altLang="en-US" sz="1800" dirty="0">
                <a:solidFill>
                  <a:schemeClr val="tx1"/>
                </a:solidFill>
              </a:rPr>
              <a:t> (head == </a:t>
            </a:r>
            <a:r>
              <a:rPr lang="en-US" altLang="en-US" sz="1800" b="1" dirty="0">
                <a:solidFill>
                  <a:schemeClr val="tx1"/>
                </a:solidFill>
              </a:rPr>
              <a:t>null</a:t>
            </a:r>
            <a:r>
              <a:rPr lang="en-US" altLang="en-US" sz="1800" dirty="0">
                <a:solidFill>
                  <a:schemeClr val="tx1"/>
                </a:solidFill>
              </a:rPr>
              <a:t>) tail = </a:t>
            </a:r>
            <a:r>
              <a:rPr lang="en-US" altLang="en-US" sz="1800" b="1" dirty="0">
                <a:solidFill>
                  <a:schemeClr val="tx1"/>
                </a:solidFill>
              </a:rPr>
              <a:t>null</a:t>
            </a:r>
            <a:r>
              <a:rPr lang="en-US" altLang="en-US" sz="1800" dirty="0">
                <a:solidFill>
                  <a:schemeClr val="tx1"/>
                </a:solidFill>
              </a:rPr>
              <a:t>;</a:t>
            </a:r>
          </a:p>
          <a:p>
            <a:pPr marL="0" indent="176213">
              <a:spcBef>
                <a:spcPts val="600"/>
              </a:spcBef>
              <a:buFont typeface="Monotype Sorts"/>
              <a:buNone/>
            </a:pPr>
            <a:r>
              <a:rPr lang="en-US" altLang="en-US" sz="1800" dirty="0">
                <a:solidFill>
                  <a:schemeClr val="tx1"/>
                </a:solidFill>
              </a:rPr>
              <a:t>return </a:t>
            </a:r>
            <a:r>
              <a:rPr lang="en-US" altLang="en-US" sz="1800" dirty="0" err="1">
                <a:solidFill>
                  <a:schemeClr val="tx1"/>
                </a:solidFill>
              </a:rPr>
              <a:t>temp.element</a:t>
            </a:r>
            <a:r>
              <a:rPr lang="en-US" altLang="en-US" sz="1800" dirty="0">
                <a:solidFill>
                  <a:schemeClr val="tx1"/>
                </a:solidFill>
              </a:rPr>
              <a:t>;</a:t>
            </a:r>
          </a:p>
          <a:p>
            <a:pPr marL="0" indent="176213">
              <a:spcBef>
                <a:spcPts val="600"/>
              </a:spcBef>
              <a:buFont typeface="Monotype Sorts"/>
              <a:buNone/>
            </a:pPr>
            <a:r>
              <a:rPr lang="en-US" altLang="en-US" sz="1800" dirty="0">
                <a:solidFill>
                  <a:schemeClr val="tx1"/>
                </a:solidFill>
              </a:rPr>
              <a:t>}</a:t>
            </a:r>
          </a:p>
          <a:p>
            <a:pPr marL="0" indent="0">
              <a:spcBef>
                <a:spcPts val="600"/>
              </a:spcBef>
              <a:buFont typeface="Monotype Sorts"/>
              <a:buNone/>
            </a:pPr>
            <a:r>
              <a:rPr lang="en-US" altLang="en-US" sz="1800" dirty="0">
                <a:solidFill>
                  <a:schemeClr val="tx1"/>
                </a:solidFill>
              </a:rPr>
              <a:t>}</a:t>
            </a:r>
          </a:p>
        </p:txBody>
      </p:sp>
      <p:sp>
        <p:nvSpPr>
          <p:cNvPr id="10" name="Text Placeholder 9">
            <a:extLst>
              <a:ext uri="{FF2B5EF4-FFF2-40B4-BE49-F238E27FC236}">
                <a16:creationId xmlns:a16="http://schemas.microsoft.com/office/drawing/2014/main" id="{40903695-F4D7-4120-88FD-8B419ED70AAA}"/>
              </a:ext>
            </a:extLst>
          </p:cNvPr>
          <p:cNvSpPr>
            <a:spLocks noGrp="1"/>
          </p:cNvSpPr>
          <p:nvPr>
            <p:ph type="body" sz="quarter" idx="20"/>
          </p:nvPr>
        </p:nvSpPr>
        <p:spPr>
          <a:xfrm>
            <a:off x="5422246" y="1774136"/>
            <a:ext cx="3033743" cy="459397"/>
          </a:xfrm>
        </p:spPr>
        <p:txBody>
          <a:bodyPr/>
          <a:lstStyle/>
          <a:p>
            <a:pPr algn="ctr">
              <a:spcBef>
                <a:spcPct val="0"/>
              </a:spcBef>
              <a:buClrTx/>
              <a:buSzTx/>
              <a:buFontTx/>
              <a:buNone/>
            </a:pPr>
            <a:r>
              <a:rPr lang="en-US" altLang="en-US" sz="2000" dirty="0">
                <a:hlinkClick r:id="rId3"/>
              </a:rPr>
              <a:t>removeFirst Animation</a:t>
            </a:r>
          </a:p>
        </p:txBody>
      </p:sp>
      <p:pic>
        <p:nvPicPr>
          <p:cNvPr id="18" name="Content Placeholder 17" descr="A diagram shows deleting a new node. For long description in Notes pane, press F6.">
            <a:extLst>
              <a:ext uri="{FF2B5EF4-FFF2-40B4-BE49-F238E27FC236}">
                <a16:creationId xmlns:a16="http://schemas.microsoft.com/office/drawing/2014/main" id="{7B26EC33-E436-474F-934F-9DDAD6A2C062}"/>
              </a:ext>
            </a:extLst>
          </p:cNvPr>
          <p:cNvPicPr>
            <a:picLocks noGrp="1" noChangeAspect="1"/>
          </p:cNvPicPr>
          <p:nvPr>
            <p:ph sz="quarter" idx="14"/>
          </p:nvPr>
        </p:nvPicPr>
        <p:blipFill>
          <a:blip r:embed="rId4"/>
          <a:stretch>
            <a:fillRect/>
          </a:stretch>
        </p:blipFill>
        <p:spPr>
          <a:xfrm>
            <a:off x="4416030" y="2703369"/>
            <a:ext cx="4588970" cy="3059399"/>
          </a:xfrm>
          <a:prstGeom prst="rect">
            <a:avLst/>
          </a:prstGeom>
        </p:spPr>
      </p:pic>
    </p:spTree>
    <p:extLst>
      <p:ext uri="{BB962C8B-B14F-4D97-AF65-F5344CB8AC3E}">
        <p14:creationId xmlns:p14="http://schemas.microsoft.com/office/powerpoint/2010/main" val="25459801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1000A-1851-42E8-8290-D34895DA89F2}"/>
              </a:ext>
            </a:extLst>
          </p:cNvPr>
          <p:cNvSpPr>
            <a:spLocks noGrp="1"/>
          </p:cNvSpPr>
          <p:nvPr>
            <p:ph type="title"/>
          </p:nvPr>
        </p:nvSpPr>
        <p:spPr/>
        <p:txBody>
          <a:bodyPr/>
          <a:lstStyle/>
          <a:p>
            <a:r>
              <a:rPr lang="en-US" altLang="en-US" dirty="0"/>
              <a:t>Implementing </a:t>
            </a:r>
            <a:r>
              <a:rPr lang="en-US" altLang="en-US" dirty="0" err="1"/>
              <a:t>removeLast</a:t>
            </a:r>
            <a:r>
              <a:rPr lang="en-US" altLang="en-US" dirty="0"/>
              <a:t>()</a:t>
            </a:r>
            <a:endParaRPr lang="en-IN" sz="2000" b="0" dirty="0"/>
          </a:p>
        </p:txBody>
      </p:sp>
      <p:sp>
        <p:nvSpPr>
          <p:cNvPr id="3" name="Content Placeholder 2">
            <a:extLst>
              <a:ext uri="{FF2B5EF4-FFF2-40B4-BE49-F238E27FC236}">
                <a16:creationId xmlns:a16="http://schemas.microsoft.com/office/drawing/2014/main" id="{07A175DC-16C6-4142-930C-96089707C90B}"/>
              </a:ext>
            </a:extLst>
          </p:cNvPr>
          <p:cNvSpPr>
            <a:spLocks noGrp="1"/>
          </p:cNvSpPr>
          <p:nvPr>
            <p:ph sz="quarter" idx="13"/>
          </p:nvPr>
        </p:nvSpPr>
        <p:spPr>
          <a:xfrm>
            <a:off x="457200" y="1552575"/>
            <a:ext cx="3716594" cy="4582754"/>
          </a:xfrm>
        </p:spPr>
        <p:txBody>
          <a:bodyPr/>
          <a:lstStyle/>
          <a:p>
            <a:pPr marL="0" indent="0">
              <a:spcBef>
                <a:spcPts val="0"/>
              </a:spcBef>
              <a:buFont typeface="Monotype Sorts"/>
              <a:buNone/>
            </a:pPr>
            <a:r>
              <a:rPr lang="en-US" altLang="en-US" sz="1400" b="1" dirty="0">
                <a:solidFill>
                  <a:schemeClr val="tx1"/>
                </a:solidFill>
              </a:rPr>
              <a:t>public</a:t>
            </a:r>
            <a:r>
              <a:rPr lang="en-US" altLang="en-US" sz="1400" dirty="0">
                <a:solidFill>
                  <a:schemeClr val="tx1"/>
                </a:solidFill>
              </a:rPr>
              <a:t> E </a:t>
            </a:r>
            <a:r>
              <a:rPr lang="en-US" altLang="en-US" sz="1400" dirty="0" err="1">
                <a:solidFill>
                  <a:schemeClr val="tx1"/>
                </a:solidFill>
              </a:rPr>
              <a:t>removeLast</a:t>
            </a:r>
            <a:r>
              <a:rPr lang="en-US" altLang="en-US" sz="1400" dirty="0">
                <a:solidFill>
                  <a:schemeClr val="tx1"/>
                </a:solidFill>
              </a:rPr>
              <a:t>() {</a:t>
            </a:r>
          </a:p>
          <a:p>
            <a:pPr marL="0" indent="176213">
              <a:spcBef>
                <a:spcPts val="0"/>
              </a:spcBef>
              <a:buFont typeface="Monotype Sorts"/>
              <a:buNone/>
            </a:pPr>
            <a:r>
              <a:rPr lang="en-US" altLang="en-US" sz="1400" b="1" dirty="0">
                <a:solidFill>
                  <a:schemeClr val="tx1"/>
                </a:solidFill>
              </a:rPr>
              <a:t>if</a:t>
            </a:r>
            <a:r>
              <a:rPr lang="en-US" altLang="en-US" sz="1400" dirty="0">
                <a:solidFill>
                  <a:schemeClr val="tx1"/>
                </a:solidFill>
              </a:rPr>
              <a:t> (size == 0) </a:t>
            </a:r>
            <a:r>
              <a:rPr lang="en-US" altLang="en-US" sz="1400" b="1" dirty="0">
                <a:solidFill>
                  <a:schemeClr val="tx1"/>
                </a:solidFill>
              </a:rPr>
              <a:t>return null</a:t>
            </a:r>
            <a:r>
              <a:rPr lang="en-US" altLang="en-US" sz="1400" dirty="0">
                <a:solidFill>
                  <a:schemeClr val="tx1"/>
                </a:solidFill>
              </a:rPr>
              <a:t>;</a:t>
            </a:r>
          </a:p>
          <a:p>
            <a:pPr marL="0" indent="176213">
              <a:spcBef>
                <a:spcPts val="0"/>
              </a:spcBef>
              <a:buFont typeface="Monotype Sorts"/>
              <a:buNone/>
            </a:pPr>
            <a:r>
              <a:rPr lang="en-US" altLang="en-US" sz="1400" b="1" dirty="0">
                <a:solidFill>
                  <a:schemeClr val="tx1"/>
                </a:solidFill>
              </a:rPr>
              <a:t>else if</a:t>
            </a:r>
            <a:r>
              <a:rPr lang="en-US" altLang="en-US" sz="1400" dirty="0">
                <a:solidFill>
                  <a:schemeClr val="tx1"/>
                </a:solidFill>
              </a:rPr>
              <a:t> (size == 1)</a:t>
            </a:r>
          </a:p>
          <a:p>
            <a:pPr marL="0" indent="0">
              <a:spcBef>
                <a:spcPts val="0"/>
              </a:spcBef>
              <a:buFont typeface="Monotype Sorts"/>
              <a:buNone/>
            </a:pPr>
            <a:r>
              <a:rPr lang="en-US" altLang="en-US" sz="1400" dirty="0">
                <a:solidFill>
                  <a:schemeClr val="tx1"/>
                </a:solidFill>
              </a:rPr>
              <a:t>{</a:t>
            </a:r>
          </a:p>
          <a:p>
            <a:pPr marL="0" indent="265113">
              <a:spcBef>
                <a:spcPts val="0"/>
              </a:spcBef>
              <a:buFont typeface="Monotype Sorts"/>
              <a:buNone/>
            </a:pPr>
            <a:r>
              <a:rPr lang="en-US" altLang="en-US" sz="1400" dirty="0">
                <a:solidFill>
                  <a:schemeClr val="tx1"/>
                </a:solidFill>
              </a:rPr>
              <a:t>Node&lt;E&gt; temp = head;</a:t>
            </a:r>
          </a:p>
          <a:p>
            <a:pPr marL="0" indent="265113">
              <a:spcBef>
                <a:spcPts val="0"/>
              </a:spcBef>
              <a:buFont typeface="Monotype Sorts"/>
              <a:buNone/>
            </a:pPr>
            <a:r>
              <a:rPr lang="en-US" altLang="en-US" sz="1400" dirty="0">
                <a:solidFill>
                  <a:schemeClr val="tx1"/>
                </a:solidFill>
              </a:rPr>
              <a:t>head = tail = </a:t>
            </a:r>
            <a:r>
              <a:rPr lang="en-US" altLang="en-US" sz="1400" b="1" dirty="0">
                <a:solidFill>
                  <a:schemeClr val="tx1"/>
                </a:solidFill>
              </a:rPr>
              <a:t>null</a:t>
            </a:r>
            <a:r>
              <a:rPr lang="en-US" altLang="en-US" sz="1400" dirty="0">
                <a:solidFill>
                  <a:schemeClr val="tx1"/>
                </a:solidFill>
              </a:rPr>
              <a:t>;</a:t>
            </a:r>
          </a:p>
          <a:p>
            <a:pPr marL="0" indent="265113">
              <a:spcBef>
                <a:spcPts val="0"/>
              </a:spcBef>
              <a:buFont typeface="Monotype Sorts"/>
              <a:buNone/>
            </a:pPr>
            <a:r>
              <a:rPr lang="en-US" altLang="en-US" sz="1400" dirty="0">
                <a:solidFill>
                  <a:schemeClr val="tx1"/>
                </a:solidFill>
              </a:rPr>
              <a:t>size = 0;</a:t>
            </a:r>
          </a:p>
          <a:p>
            <a:pPr marL="0" indent="265113">
              <a:spcBef>
                <a:spcPts val="0"/>
              </a:spcBef>
              <a:buFont typeface="Monotype Sorts"/>
              <a:buNone/>
            </a:pPr>
            <a:r>
              <a:rPr lang="en-US" altLang="en-US" sz="1400" dirty="0">
                <a:solidFill>
                  <a:schemeClr val="tx1"/>
                </a:solidFill>
              </a:rPr>
              <a:t>return </a:t>
            </a:r>
            <a:r>
              <a:rPr lang="en-US" altLang="en-US" sz="1400" dirty="0" err="1">
                <a:solidFill>
                  <a:schemeClr val="tx1"/>
                </a:solidFill>
              </a:rPr>
              <a:t>temp.element</a:t>
            </a:r>
            <a:r>
              <a:rPr lang="en-US" altLang="en-US" sz="1400" dirty="0">
                <a:solidFill>
                  <a:schemeClr val="tx1"/>
                </a:solidFill>
              </a:rPr>
              <a:t>;</a:t>
            </a:r>
          </a:p>
          <a:p>
            <a:pPr marL="0" indent="0">
              <a:spcBef>
                <a:spcPts val="0"/>
              </a:spcBef>
              <a:buFont typeface="Monotype Sorts"/>
              <a:buNone/>
            </a:pPr>
            <a:r>
              <a:rPr lang="en-US" altLang="en-US" sz="1400" dirty="0">
                <a:solidFill>
                  <a:schemeClr val="tx1"/>
                </a:solidFill>
              </a:rPr>
              <a:t>}</a:t>
            </a:r>
          </a:p>
          <a:p>
            <a:pPr marL="0" indent="0">
              <a:spcBef>
                <a:spcPts val="0"/>
              </a:spcBef>
              <a:buFont typeface="Monotype Sorts"/>
              <a:buNone/>
            </a:pPr>
            <a:r>
              <a:rPr lang="en-US" altLang="en-US" sz="1400" b="1" dirty="0">
                <a:solidFill>
                  <a:schemeClr val="tx1"/>
                </a:solidFill>
              </a:rPr>
              <a:t>else</a:t>
            </a:r>
            <a:endParaRPr lang="en-US" altLang="en-US" sz="1400" dirty="0">
              <a:solidFill>
                <a:schemeClr val="tx1"/>
              </a:solidFill>
            </a:endParaRPr>
          </a:p>
          <a:p>
            <a:pPr marL="0" indent="0">
              <a:spcBef>
                <a:spcPts val="0"/>
              </a:spcBef>
              <a:buFont typeface="Monotype Sorts"/>
              <a:buNone/>
            </a:pPr>
            <a:r>
              <a:rPr lang="en-US" altLang="en-US" sz="1400" dirty="0">
                <a:solidFill>
                  <a:schemeClr val="tx1"/>
                </a:solidFill>
              </a:rPr>
              <a:t>{</a:t>
            </a:r>
          </a:p>
          <a:p>
            <a:pPr marL="0" indent="265113">
              <a:spcBef>
                <a:spcPts val="0"/>
              </a:spcBef>
              <a:buFont typeface="Monotype Sorts"/>
              <a:buNone/>
            </a:pPr>
            <a:r>
              <a:rPr lang="en-US" altLang="en-US" sz="1400" dirty="0">
                <a:solidFill>
                  <a:schemeClr val="tx1"/>
                </a:solidFill>
              </a:rPr>
              <a:t>Node&lt;E&gt; current = head;</a:t>
            </a:r>
          </a:p>
          <a:p>
            <a:pPr marL="0" indent="265113">
              <a:spcBef>
                <a:spcPts val="0"/>
              </a:spcBef>
              <a:buFont typeface="Monotype Sorts"/>
              <a:buNone/>
            </a:pPr>
            <a:r>
              <a:rPr lang="en-US" altLang="en-US" sz="1400" b="1" dirty="0">
                <a:solidFill>
                  <a:schemeClr val="tx1"/>
                </a:solidFill>
              </a:rPr>
              <a:t>for</a:t>
            </a:r>
            <a:r>
              <a:rPr lang="en-US" altLang="en-US" sz="1400" dirty="0">
                <a:solidFill>
                  <a:schemeClr val="tx1"/>
                </a:solidFill>
              </a:rPr>
              <a:t> (</a:t>
            </a:r>
            <a:r>
              <a:rPr lang="en-US" altLang="en-US" sz="1400" b="1" dirty="0">
                <a:solidFill>
                  <a:schemeClr val="tx1"/>
                </a:solidFill>
              </a:rPr>
              <a:t>int</a:t>
            </a:r>
            <a:r>
              <a:rPr lang="en-US" altLang="en-US" sz="1400" dirty="0">
                <a:solidFill>
                  <a:schemeClr val="tx1"/>
                </a:solidFill>
              </a:rPr>
              <a:t> </a:t>
            </a:r>
            <a:r>
              <a:rPr lang="en-US" altLang="en-US" sz="1400" dirty="0" err="1">
                <a:solidFill>
                  <a:schemeClr val="tx1"/>
                </a:solidFill>
              </a:rPr>
              <a:t>i</a:t>
            </a:r>
            <a:r>
              <a:rPr lang="en-US" altLang="en-US" sz="1400" dirty="0">
                <a:solidFill>
                  <a:schemeClr val="tx1"/>
                </a:solidFill>
              </a:rPr>
              <a:t> = 0; </a:t>
            </a:r>
            <a:r>
              <a:rPr lang="en-US" altLang="en-US" sz="1400" dirty="0" err="1">
                <a:solidFill>
                  <a:schemeClr val="tx1"/>
                </a:solidFill>
              </a:rPr>
              <a:t>i</a:t>
            </a:r>
            <a:r>
              <a:rPr lang="en-US" altLang="en-US" sz="1400" dirty="0">
                <a:solidFill>
                  <a:schemeClr val="tx1"/>
                </a:solidFill>
              </a:rPr>
              <a:t> &lt; size - 2; </a:t>
            </a:r>
            <a:r>
              <a:rPr lang="en-US" altLang="en-US" sz="1400" dirty="0" err="1">
                <a:solidFill>
                  <a:schemeClr val="tx1"/>
                </a:solidFill>
              </a:rPr>
              <a:t>i</a:t>
            </a:r>
            <a:r>
              <a:rPr lang="en-US" altLang="en-US" sz="1400" dirty="0">
                <a:solidFill>
                  <a:schemeClr val="tx1"/>
                </a:solidFill>
              </a:rPr>
              <a:t>++)</a:t>
            </a:r>
          </a:p>
          <a:p>
            <a:pPr marL="0" indent="442913">
              <a:spcBef>
                <a:spcPts val="0"/>
              </a:spcBef>
              <a:buFont typeface="Monotype Sorts"/>
              <a:buNone/>
            </a:pPr>
            <a:r>
              <a:rPr lang="en-US" altLang="en-US" sz="1400" dirty="0">
                <a:solidFill>
                  <a:schemeClr val="tx1"/>
                </a:solidFill>
              </a:rPr>
              <a:t>current = </a:t>
            </a:r>
            <a:r>
              <a:rPr lang="en-US" altLang="en-US" sz="1400" dirty="0" err="1">
                <a:solidFill>
                  <a:schemeClr val="tx1"/>
                </a:solidFill>
              </a:rPr>
              <a:t>current.next</a:t>
            </a:r>
            <a:r>
              <a:rPr lang="en-US" altLang="en-US" sz="1400" dirty="0">
                <a:solidFill>
                  <a:schemeClr val="tx1"/>
                </a:solidFill>
              </a:rPr>
              <a:t>;</a:t>
            </a:r>
          </a:p>
          <a:p>
            <a:pPr marL="0" indent="265113">
              <a:spcBef>
                <a:spcPts val="0"/>
              </a:spcBef>
              <a:buFont typeface="Monotype Sorts"/>
              <a:buNone/>
            </a:pPr>
            <a:r>
              <a:rPr lang="en-US" altLang="en-US" sz="1400" dirty="0">
                <a:solidFill>
                  <a:schemeClr val="tx1"/>
                </a:solidFill>
              </a:rPr>
              <a:t>Node temp = tail;</a:t>
            </a:r>
          </a:p>
          <a:p>
            <a:pPr marL="0" indent="265113">
              <a:spcBef>
                <a:spcPts val="0"/>
              </a:spcBef>
              <a:buFont typeface="Monotype Sorts"/>
              <a:buNone/>
            </a:pPr>
            <a:r>
              <a:rPr lang="en-US" altLang="en-US" sz="1400" dirty="0">
                <a:solidFill>
                  <a:schemeClr val="tx1"/>
                </a:solidFill>
              </a:rPr>
              <a:t>tail = current;</a:t>
            </a:r>
          </a:p>
          <a:p>
            <a:pPr marL="0" indent="265113">
              <a:spcBef>
                <a:spcPts val="0"/>
              </a:spcBef>
              <a:buFont typeface="Monotype Sorts"/>
              <a:buNone/>
            </a:pPr>
            <a:r>
              <a:rPr lang="en-US" altLang="en-US" sz="1400" dirty="0" err="1">
                <a:solidFill>
                  <a:schemeClr val="tx1"/>
                </a:solidFill>
              </a:rPr>
              <a:t>tail.next</a:t>
            </a:r>
            <a:r>
              <a:rPr lang="en-US" altLang="en-US" sz="1400" dirty="0">
                <a:solidFill>
                  <a:schemeClr val="tx1"/>
                </a:solidFill>
              </a:rPr>
              <a:t> = </a:t>
            </a:r>
            <a:r>
              <a:rPr lang="en-US" altLang="en-US" sz="1400" b="1" dirty="0">
                <a:solidFill>
                  <a:schemeClr val="tx1"/>
                </a:solidFill>
              </a:rPr>
              <a:t>null</a:t>
            </a:r>
            <a:r>
              <a:rPr lang="en-US" altLang="en-US" sz="1400" dirty="0">
                <a:solidFill>
                  <a:schemeClr val="tx1"/>
                </a:solidFill>
              </a:rPr>
              <a:t>;</a:t>
            </a:r>
          </a:p>
          <a:p>
            <a:pPr marL="0" indent="265113">
              <a:spcBef>
                <a:spcPts val="0"/>
              </a:spcBef>
              <a:buFont typeface="Monotype Sorts"/>
              <a:buNone/>
            </a:pPr>
            <a:r>
              <a:rPr lang="en-US" altLang="en-US" sz="1400" dirty="0">
                <a:solidFill>
                  <a:schemeClr val="tx1"/>
                </a:solidFill>
              </a:rPr>
              <a:t>size--;</a:t>
            </a:r>
          </a:p>
          <a:p>
            <a:pPr marL="0" indent="265113">
              <a:spcBef>
                <a:spcPts val="0"/>
              </a:spcBef>
              <a:buFont typeface="Monotype Sorts"/>
              <a:buNone/>
            </a:pPr>
            <a:r>
              <a:rPr lang="en-US" altLang="en-US" sz="1400" b="1" dirty="0">
                <a:solidFill>
                  <a:schemeClr val="tx1"/>
                </a:solidFill>
              </a:rPr>
              <a:t>return</a:t>
            </a:r>
            <a:r>
              <a:rPr lang="en-US" altLang="en-US" sz="1400" dirty="0">
                <a:solidFill>
                  <a:schemeClr val="tx1"/>
                </a:solidFill>
              </a:rPr>
              <a:t> </a:t>
            </a:r>
            <a:r>
              <a:rPr lang="en-US" altLang="en-US" sz="1400" dirty="0" err="1">
                <a:solidFill>
                  <a:schemeClr val="tx1"/>
                </a:solidFill>
              </a:rPr>
              <a:t>temp.element</a:t>
            </a:r>
            <a:r>
              <a:rPr lang="en-US" altLang="en-US" sz="1400" dirty="0">
                <a:solidFill>
                  <a:schemeClr val="tx1"/>
                </a:solidFill>
              </a:rPr>
              <a:t>;</a:t>
            </a:r>
          </a:p>
          <a:p>
            <a:pPr marL="0" indent="0">
              <a:spcBef>
                <a:spcPts val="0"/>
              </a:spcBef>
              <a:buFont typeface="Monotype Sorts"/>
              <a:buNone/>
            </a:pPr>
            <a:r>
              <a:rPr lang="en-US" altLang="en-US" sz="1400" dirty="0">
                <a:solidFill>
                  <a:schemeClr val="tx1"/>
                </a:solidFill>
              </a:rPr>
              <a:t>}</a:t>
            </a:r>
          </a:p>
          <a:p>
            <a:pPr marL="0" indent="0">
              <a:spcBef>
                <a:spcPts val="0"/>
              </a:spcBef>
              <a:buFont typeface="Monotype Sorts"/>
              <a:buNone/>
            </a:pPr>
            <a:r>
              <a:rPr lang="en-US" altLang="en-US" sz="1400" dirty="0">
                <a:solidFill>
                  <a:schemeClr val="tx1"/>
                </a:solidFill>
              </a:rPr>
              <a:t>}</a:t>
            </a:r>
          </a:p>
        </p:txBody>
      </p:sp>
      <p:sp>
        <p:nvSpPr>
          <p:cNvPr id="10" name="Text Placeholder 9">
            <a:extLst>
              <a:ext uri="{FF2B5EF4-FFF2-40B4-BE49-F238E27FC236}">
                <a16:creationId xmlns:a16="http://schemas.microsoft.com/office/drawing/2014/main" id="{40903695-F4D7-4120-88FD-8B419ED70AAA}"/>
              </a:ext>
            </a:extLst>
          </p:cNvPr>
          <p:cNvSpPr>
            <a:spLocks noGrp="1"/>
          </p:cNvSpPr>
          <p:nvPr>
            <p:ph type="body" sz="quarter" idx="20"/>
          </p:nvPr>
        </p:nvSpPr>
        <p:spPr>
          <a:xfrm>
            <a:off x="5422246" y="1774136"/>
            <a:ext cx="3033743" cy="459397"/>
          </a:xfrm>
        </p:spPr>
        <p:txBody>
          <a:bodyPr/>
          <a:lstStyle/>
          <a:p>
            <a:pPr algn="ctr">
              <a:spcBef>
                <a:spcPct val="0"/>
              </a:spcBef>
              <a:buClrTx/>
              <a:buSzTx/>
              <a:buFontTx/>
              <a:buNone/>
            </a:pPr>
            <a:r>
              <a:rPr lang="en-US" altLang="en-US" sz="2000" dirty="0">
                <a:hlinkClick r:id="rId3"/>
              </a:rPr>
              <a:t>addLast Animation</a:t>
            </a:r>
          </a:p>
        </p:txBody>
      </p:sp>
      <p:pic>
        <p:nvPicPr>
          <p:cNvPr id="17" name="Content Placeholder 16" descr="A diagram shows deleting a new node. For long description in Notes pane, press F6.">
            <a:extLst>
              <a:ext uri="{FF2B5EF4-FFF2-40B4-BE49-F238E27FC236}">
                <a16:creationId xmlns:a16="http://schemas.microsoft.com/office/drawing/2014/main" id="{99133134-06BA-4422-9262-554F5013D91E}"/>
              </a:ext>
            </a:extLst>
          </p:cNvPr>
          <p:cNvPicPr>
            <a:picLocks noGrp="1" noChangeAspect="1"/>
          </p:cNvPicPr>
          <p:nvPr>
            <p:ph sz="quarter" idx="14"/>
          </p:nvPr>
        </p:nvPicPr>
        <p:blipFill>
          <a:blip r:embed="rId4"/>
          <a:stretch>
            <a:fillRect/>
          </a:stretch>
        </p:blipFill>
        <p:spPr>
          <a:xfrm>
            <a:off x="4607470" y="2908567"/>
            <a:ext cx="4332799" cy="3059399"/>
          </a:xfrm>
          <a:prstGeom prst="rect">
            <a:avLst/>
          </a:prstGeom>
        </p:spPr>
      </p:pic>
    </p:spTree>
    <p:extLst>
      <p:ext uri="{BB962C8B-B14F-4D97-AF65-F5344CB8AC3E}">
        <p14:creationId xmlns:p14="http://schemas.microsoft.com/office/powerpoint/2010/main" val="399074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1000A-1851-42E8-8290-D34895DA89F2}"/>
              </a:ext>
            </a:extLst>
          </p:cNvPr>
          <p:cNvSpPr>
            <a:spLocks noGrp="1"/>
          </p:cNvSpPr>
          <p:nvPr>
            <p:ph type="title"/>
          </p:nvPr>
        </p:nvSpPr>
        <p:spPr/>
        <p:txBody>
          <a:bodyPr/>
          <a:lstStyle/>
          <a:p>
            <a:r>
              <a:rPr lang="en-US" altLang="en-US" dirty="0"/>
              <a:t>Implementing remove(int index)</a:t>
            </a:r>
            <a:endParaRPr lang="en-IN" sz="2000" b="0" dirty="0"/>
          </a:p>
        </p:txBody>
      </p:sp>
      <p:sp>
        <p:nvSpPr>
          <p:cNvPr id="3" name="Content Placeholder 2">
            <a:extLst>
              <a:ext uri="{FF2B5EF4-FFF2-40B4-BE49-F238E27FC236}">
                <a16:creationId xmlns:a16="http://schemas.microsoft.com/office/drawing/2014/main" id="{07A175DC-16C6-4142-930C-96089707C90B}"/>
              </a:ext>
            </a:extLst>
          </p:cNvPr>
          <p:cNvSpPr>
            <a:spLocks noGrp="1"/>
          </p:cNvSpPr>
          <p:nvPr>
            <p:ph sz="quarter" idx="13"/>
          </p:nvPr>
        </p:nvSpPr>
        <p:spPr>
          <a:xfrm>
            <a:off x="457200" y="1552574"/>
            <a:ext cx="3716594" cy="4711065"/>
          </a:xfrm>
        </p:spPr>
        <p:txBody>
          <a:bodyPr/>
          <a:lstStyle/>
          <a:p>
            <a:pPr marL="0" indent="0">
              <a:spcBef>
                <a:spcPts val="600"/>
              </a:spcBef>
              <a:buFont typeface="Monotype Sorts"/>
              <a:buNone/>
            </a:pPr>
            <a:r>
              <a:rPr lang="en-US" altLang="en-US" sz="1400" b="1" dirty="0">
                <a:solidFill>
                  <a:schemeClr val="tx1"/>
                </a:solidFill>
              </a:rPr>
              <a:t>public</a:t>
            </a:r>
            <a:r>
              <a:rPr lang="en-US" altLang="en-US" sz="1400" dirty="0">
                <a:solidFill>
                  <a:schemeClr val="tx1"/>
                </a:solidFill>
              </a:rPr>
              <a:t> E remove(</a:t>
            </a:r>
            <a:r>
              <a:rPr lang="en-US" altLang="en-US" sz="1400" b="1" dirty="0">
                <a:solidFill>
                  <a:schemeClr val="tx1"/>
                </a:solidFill>
              </a:rPr>
              <a:t>int</a:t>
            </a:r>
            <a:r>
              <a:rPr lang="en-US" altLang="en-US" sz="1400" dirty="0">
                <a:solidFill>
                  <a:schemeClr val="tx1"/>
                </a:solidFill>
              </a:rPr>
              <a:t> index) {</a:t>
            </a:r>
          </a:p>
          <a:p>
            <a:pPr marL="0" indent="176213">
              <a:spcBef>
                <a:spcPts val="600"/>
              </a:spcBef>
              <a:buFont typeface="Monotype Sorts"/>
              <a:buNone/>
            </a:pPr>
            <a:r>
              <a:rPr lang="en-US" altLang="en-US" sz="1400" b="1" dirty="0">
                <a:solidFill>
                  <a:schemeClr val="tx1"/>
                </a:solidFill>
              </a:rPr>
              <a:t>if</a:t>
            </a:r>
            <a:r>
              <a:rPr lang="en-US" altLang="en-US" sz="1400" dirty="0">
                <a:solidFill>
                  <a:schemeClr val="tx1"/>
                </a:solidFill>
              </a:rPr>
              <a:t> (index &lt; 0 || index &gt;= size) </a:t>
            </a:r>
            <a:r>
              <a:rPr lang="en-US" altLang="en-US" sz="1400" b="1" dirty="0">
                <a:solidFill>
                  <a:schemeClr val="tx1"/>
                </a:solidFill>
              </a:rPr>
              <a:t>return null</a:t>
            </a:r>
            <a:r>
              <a:rPr lang="en-US" altLang="en-US" sz="1400" dirty="0">
                <a:solidFill>
                  <a:schemeClr val="tx1"/>
                </a:solidFill>
              </a:rPr>
              <a:t>;</a:t>
            </a:r>
          </a:p>
          <a:p>
            <a:pPr marL="176213" indent="0">
              <a:spcBef>
                <a:spcPts val="600"/>
              </a:spcBef>
              <a:buFont typeface="Monotype Sorts"/>
              <a:buNone/>
            </a:pPr>
            <a:r>
              <a:rPr lang="en-US" altLang="en-US" sz="1400" b="1" dirty="0">
                <a:solidFill>
                  <a:schemeClr val="tx1"/>
                </a:solidFill>
              </a:rPr>
              <a:t>else if</a:t>
            </a:r>
            <a:r>
              <a:rPr lang="en-US" altLang="en-US" sz="1400" dirty="0">
                <a:solidFill>
                  <a:schemeClr val="tx1"/>
                </a:solidFill>
              </a:rPr>
              <a:t> (index == 0) </a:t>
            </a:r>
            <a:r>
              <a:rPr lang="en-US" altLang="en-US" sz="1400" b="1" dirty="0">
                <a:solidFill>
                  <a:schemeClr val="tx1"/>
                </a:solidFill>
              </a:rPr>
              <a:t>return</a:t>
            </a:r>
            <a:r>
              <a:rPr lang="en-US" altLang="en-US" sz="1400" dirty="0">
                <a:solidFill>
                  <a:schemeClr val="tx1"/>
                </a:solidFill>
              </a:rPr>
              <a:t> removeFirst();</a:t>
            </a:r>
          </a:p>
          <a:p>
            <a:pPr marL="176213" indent="0">
              <a:spcBef>
                <a:spcPts val="600"/>
              </a:spcBef>
              <a:buFont typeface="Monotype Sorts"/>
              <a:buNone/>
            </a:pPr>
            <a:r>
              <a:rPr lang="en-US" altLang="en-US" sz="1400" b="1" dirty="0">
                <a:solidFill>
                  <a:schemeClr val="tx1"/>
                </a:solidFill>
              </a:rPr>
              <a:t>else if </a:t>
            </a:r>
            <a:r>
              <a:rPr lang="en-US" altLang="en-US" sz="1400" dirty="0">
                <a:solidFill>
                  <a:schemeClr val="tx1"/>
                </a:solidFill>
              </a:rPr>
              <a:t>(index == size - 1) </a:t>
            </a:r>
            <a:r>
              <a:rPr lang="en-US" altLang="en-US" sz="1400" b="1" dirty="0">
                <a:solidFill>
                  <a:schemeClr val="tx1"/>
                </a:solidFill>
              </a:rPr>
              <a:t>return</a:t>
            </a:r>
            <a:r>
              <a:rPr lang="en-US" altLang="en-US" sz="1400" dirty="0">
                <a:solidFill>
                  <a:schemeClr val="tx1"/>
                </a:solidFill>
              </a:rPr>
              <a:t> </a:t>
            </a:r>
            <a:r>
              <a:rPr lang="en-US" altLang="en-US" sz="1400" dirty="0" err="1">
                <a:solidFill>
                  <a:schemeClr val="tx1"/>
                </a:solidFill>
              </a:rPr>
              <a:t>removeLast</a:t>
            </a:r>
            <a:r>
              <a:rPr lang="en-US" altLang="en-US" sz="1400" dirty="0">
                <a:solidFill>
                  <a:schemeClr val="tx1"/>
                </a:solidFill>
              </a:rPr>
              <a:t>();</a:t>
            </a:r>
          </a:p>
          <a:p>
            <a:pPr marL="176213" indent="0">
              <a:spcBef>
                <a:spcPts val="600"/>
              </a:spcBef>
              <a:buFont typeface="Monotype Sorts"/>
              <a:buNone/>
            </a:pPr>
            <a:r>
              <a:rPr lang="en-US" altLang="en-US" sz="1400" b="1" dirty="0">
                <a:solidFill>
                  <a:schemeClr val="tx1"/>
                </a:solidFill>
              </a:rPr>
              <a:t>else</a:t>
            </a:r>
            <a:r>
              <a:rPr lang="en-US" altLang="en-US" sz="1400" dirty="0">
                <a:solidFill>
                  <a:schemeClr val="tx1"/>
                </a:solidFill>
              </a:rPr>
              <a:t> {</a:t>
            </a:r>
          </a:p>
          <a:p>
            <a:pPr marL="0" indent="265113">
              <a:spcBef>
                <a:spcPts val="600"/>
              </a:spcBef>
              <a:buFont typeface="Monotype Sorts"/>
              <a:buNone/>
            </a:pPr>
            <a:r>
              <a:rPr lang="en-US" altLang="en-US" sz="1400" dirty="0">
                <a:solidFill>
                  <a:schemeClr val="tx1"/>
                </a:solidFill>
              </a:rPr>
              <a:t>Node&lt;E&gt; previous = head;</a:t>
            </a:r>
          </a:p>
          <a:p>
            <a:pPr marL="0" indent="265113">
              <a:spcBef>
                <a:spcPts val="600"/>
              </a:spcBef>
              <a:buFont typeface="Monotype Sorts"/>
              <a:buNone/>
            </a:pPr>
            <a:r>
              <a:rPr lang="en-US" altLang="en-US" sz="1400" b="1" dirty="0">
                <a:solidFill>
                  <a:schemeClr val="tx1"/>
                </a:solidFill>
              </a:rPr>
              <a:t>for</a:t>
            </a:r>
            <a:r>
              <a:rPr lang="en-US" altLang="en-US" sz="1400" dirty="0">
                <a:solidFill>
                  <a:schemeClr val="tx1"/>
                </a:solidFill>
              </a:rPr>
              <a:t> (int </a:t>
            </a:r>
            <a:r>
              <a:rPr lang="en-US" altLang="en-US" sz="1400" dirty="0" err="1">
                <a:solidFill>
                  <a:schemeClr val="tx1"/>
                </a:solidFill>
              </a:rPr>
              <a:t>i</a:t>
            </a:r>
            <a:r>
              <a:rPr lang="en-US" altLang="en-US" sz="1400" dirty="0">
                <a:solidFill>
                  <a:schemeClr val="tx1"/>
                </a:solidFill>
              </a:rPr>
              <a:t> = 1; </a:t>
            </a:r>
            <a:r>
              <a:rPr lang="en-US" altLang="en-US" sz="1400" dirty="0" err="1">
                <a:solidFill>
                  <a:schemeClr val="tx1"/>
                </a:solidFill>
              </a:rPr>
              <a:t>i</a:t>
            </a:r>
            <a:r>
              <a:rPr lang="en-US" altLang="en-US" sz="1400" dirty="0">
                <a:solidFill>
                  <a:schemeClr val="tx1"/>
                </a:solidFill>
              </a:rPr>
              <a:t> &lt; index; </a:t>
            </a:r>
            <a:r>
              <a:rPr lang="en-US" altLang="en-US" sz="1400" dirty="0" err="1">
                <a:solidFill>
                  <a:schemeClr val="tx1"/>
                </a:solidFill>
              </a:rPr>
              <a:t>i</a:t>
            </a:r>
            <a:r>
              <a:rPr lang="en-US" altLang="en-US" sz="1400" dirty="0">
                <a:solidFill>
                  <a:schemeClr val="tx1"/>
                </a:solidFill>
              </a:rPr>
              <a:t>++) {</a:t>
            </a:r>
          </a:p>
          <a:p>
            <a:pPr marL="0" indent="354013">
              <a:spcBef>
                <a:spcPts val="600"/>
              </a:spcBef>
              <a:buFont typeface="Monotype Sorts"/>
              <a:buNone/>
            </a:pPr>
            <a:r>
              <a:rPr lang="en-US" altLang="en-US" sz="1400" dirty="0">
                <a:solidFill>
                  <a:schemeClr val="tx1"/>
                </a:solidFill>
              </a:rPr>
              <a:t>previous = </a:t>
            </a:r>
            <a:r>
              <a:rPr lang="en-US" altLang="en-US" sz="1400" dirty="0" err="1">
                <a:solidFill>
                  <a:schemeClr val="tx1"/>
                </a:solidFill>
              </a:rPr>
              <a:t>previous.next</a:t>
            </a:r>
            <a:r>
              <a:rPr lang="en-US" altLang="en-US" sz="1400" dirty="0">
                <a:solidFill>
                  <a:schemeClr val="tx1"/>
                </a:solidFill>
              </a:rPr>
              <a:t>;</a:t>
            </a:r>
          </a:p>
          <a:p>
            <a:pPr marL="0" indent="265113">
              <a:spcBef>
                <a:spcPts val="600"/>
              </a:spcBef>
              <a:buFont typeface="Monotype Sorts"/>
              <a:buNone/>
            </a:pPr>
            <a:r>
              <a:rPr lang="en-US" altLang="en-US" sz="1400" dirty="0">
                <a:solidFill>
                  <a:schemeClr val="tx1"/>
                </a:solidFill>
              </a:rPr>
              <a:t>}</a:t>
            </a:r>
          </a:p>
          <a:p>
            <a:pPr marL="0" indent="265113">
              <a:spcBef>
                <a:spcPts val="600"/>
              </a:spcBef>
              <a:buFont typeface="Monotype Sorts"/>
              <a:buNone/>
            </a:pPr>
            <a:r>
              <a:rPr lang="en-US" altLang="en-US" sz="1400" dirty="0">
                <a:solidFill>
                  <a:schemeClr val="tx1"/>
                </a:solidFill>
              </a:rPr>
              <a:t>Node&lt;E&gt; current = </a:t>
            </a:r>
            <a:r>
              <a:rPr lang="en-US" altLang="en-US" sz="1400" dirty="0" err="1">
                <a:solidFill>
                  <a:schemeClr val="tx1"/>
                </a:solidFill>
              </a:rPr>
              <a:t>previous.next</a:t>
            </a:r>
            <a:r>
              <a:rPr lang="en-US" altLang="en-US" sz="1400" dirty="0">
                <a:solidFill>
                  <a:schemeClr val="tx1"/>
                </a:solidFill>
              </a:rPr>
              <a:t>;</a:t>
            </a:r>
          </a:p>
          <a:p>
            <a:pPr marL="0" indent="265113">
              <a:spcBef>
                <a:spcPts val="600"/>
              </a:spcBef>
              <a:buFont typeface="Monotype Sorts"/>
              <a:buNone/>
            </a:pPr>
            <a:r>
              <a:rPr lang="en-US" altLang="en-US" sz="1400" dirty="0" err="1">
                <a:solidFill>
                  <a:schemeClr val="tx1"/>
                </a:solidFill>
              </a:rPr>
              <a:t>previous.next</a:t>
            </a:r>
            <a:r>
              <a:rPr lang="en-US" altLang="en-US" sz="1400" dirty="0">
                <a:solidFill>
                  <a:schemeClr val="tx1"/>
                </a:solidFill>
              </a:rPr>
              <a:t> = </a:t>
            </a:r>
            <a:r>
              <a:rPr lang="en-US" altLang="en-US" sz="1400" dirty="0" err="1">
                <a:solidFill>
                  <a:schemeClr val="tx1"/>
                </a:solidFill>
              </a:rPr>
              <a:t>current.next</a:t>
            </a:r>
            <a:r>
              <a:rPr lang="en-US" altLang="en-US" sz="1400" dirty="0">
                <a:solidFill>
                  <a:schemeClr val="tx1"/>
                </a:solidFill>
              </a:rPr>
              <a:t>;</a:t>
            </a:r>
          </a:p>
          <a:p>
            <a:pPr marL="0" indent="265113">
              <a:spcBef>
                <a:spcPts val="600"/>
              </a:spcBef>
              <a:buFont typeface="Monotype Sorts"/>
              <a:buNone/>
            </a:pPr>
            <a:r>
              <a:rPr lang="en-US" altLang="en-US" sz="1400" dirty="0">
                <a:solidFill>
                  <a:schemeClr val="tx1"/>
                </a:solidFill>
              </a:rPr>
              <a:t>size--;</a:t>
            </a:r>
          </a:p>
          <a:p>
            <a:pPr marL="0" indent="265113">
              <a:spcBef>
                <a:spcPts val="600"/>
              </a:spcBef>
              <a:buFont typeface="Monotype Sorts"/>
              <a:buNone/>
            </a:pPr>
            <a:r>
              <a:rPr lang="en-US" altLang="en-US" sz="1400" b="1" dirty="0">
                <a:solidFill>
                  <a:schemeClr val="tx1"/>
                </a:solidFill>
              </a:rPr>
              <a:t>return </a:t>
            </a:r>
            <a:r>
              <a:rPr lang="en-US" altLang="en-US" sz="1400" dirty="0" err="1">
                <a:solidFill>
                  <a:schemeClr val="tx1"/>
                </a:solidFill>
              </a:rPr>
              <a:t>current.element</a:t>
            </a:r>
            <a:r>
              <a:rPr lang="en-US" altLang="en-US" sz="1400" dirty="0">
                <a:solidFill>
                  <a:schemeClr val="tx1"/>
                </a:solidFill>
              </a:rPr>
              <a:t>;</a:t>
            </a:r>
          </a:p>
          <a:p>
            <a:pPr marL="0" indent="0">
              <a:spcBef>
                <a:spcPts val="600"/>
              </a:spcBef>
              <a:buFont typeface="Monotype Sorts"/>
              <a:buNone/>
            </a:pPr>
            <a:r>
              <a:rPr lang="en-US" altLang="en-US" sz="1400" dirty="0">
                <a:solidFill>
                  <a:schemeClr val="tx1"/>
                </a:solidFill>
              </a:rPr>
              <a:t>}</a:t>
            </a:r>
          </a:p>
          <a:p>
            <a:pPr marL="0" indent="0">
              <a:spcBef>
                <a:spcPts val="600"/>
              </a:spcBef>
              <a:buFont typeface="Monotype Sorts"/>
              <a:buNone/>
            </a:pPr>
            <a:r>
              <a:rPr lang="en-US" altLang="en-US" sz="1400" dirty="0">
                <a:solidFill>
                  <a:schemeClr val="tx1"/>
                </a:solidFill>
              </a:rPr>
              <a:t>}</a:t>
            </a:r>
          </a:p>
        </p:txBody>
      </p:sp>
      <p:sp>
        <p:nvSpPr>
          <p:cNvPr id="10" name="Text Placeholder 9">
            <a:extLst>
              <a:ext uri="{FF2B5EF4-FFF2-40B4-BE49-F238E27FC236}">
                <a16:creationId xmlns:a16="http://schemas.microsoft.com/office/drawing/2014/main" id="{40903695-F4D7-4120-88FD-8B419ED70AAA}"/>
              </a:ext>
            </a:extLst>
          </p:cNvPr>
          <p:cNvSpPr>
            <a:spLocks noGrp="1"/>
          </p:cNvSpPr>
          <p:nvPr>
            <p:ph type="body" sz="quarter" idx="20"/>
          </p:nvPr>
        </p:nvSpPr>
        <p:spPr>
          <a:xfrm>
            <a:off x="5422246" y="1774136"/>
            <a:ext cx="3033743" cy="459397"/>
          </a:xfrm>
        </p:spPr>
        <p:txBody>
          <a:bodyPr/>
          <a:lstStyle/>
          <a:p>
            <a:pPr algn="ctr">
              <a:spcBef>
                <a:spcPct val="0"/>
              </a:spcBef>
              <a:buClrTx/>
              <a:buSzTx/>
              <a:buFontTx/>
              <a:buNone/>
            </a:pPr>
            <a:r>
              <a:rPr lang="en-US" altLang="en-US" sz="2000" dirty="0">
                <a:hlinkClick r:id="rId3"/>
              </a:rPr>
              <a:t>remove Animation</a:t>
            </a:r>
          </a:p>
        </p:txBody>
      </p:sp>
      <p:pic>
        <p:nvPicPr>
          <p:cNvPr id="18" name="Content Placeholder 17" descr="A diagram shows deleting a new node. For long description in Notes pane, press F6.">
            <a:extLst>
              <a:ext uri="{FF2B5EF4-FFF2-40B4-BE49-F238E27FC236}">
                <a16:creationId xmlns:a16="http://schemas.microsoft.com/office/drawing/2014/main" id="{1A02A2E4-0A64-404A-9C59-A4F1215B4250}"/>
              </a:ext>
            </a:extLst>
          </p:cNvPr>
          <p:cNvPicPr>
            <a:picLocks noGrp="1" noChangeAspect="1"/>
          </p:cNvPicPr>
          <p:nvPr>
            <p:ph sz="quarter" idx="14"/>
          </p:nvPr>
        </p:nvPicPr>
        <p:blipFill>
          <a:blip r:embed="rId4"/>
          <a:stretch>
            <a:fillRect/>
          </a:stretch>
        </p:blipFill>
        <p:spPr>
          <a:xfrm>
            <a:off x="4689161" y="2586099"/>
            <a:ext cx="4307498" cy="2969423"/>
          </a:xfrm>
          <a:prstGeom prst="rect">
            <a:avLst/>
          </a:prstGeom>
        </p:spPr>
      </p:pic>
    </p:spTree>
    <p:extLst>
      <p:ext uri="{BB962C8B-B14F-4D97-AF65-F5344CB8AC3E}">
        <p14:creationId xmlns:p14="http://schemas.microsoft.com/office/powerpoint/2010/main" val="1206597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260B1-D20D-43C3-B762-6184C5B9AFAB}"/>
              </a:ext>
            </a:extLst>
          </p:cNvPr>
          <p:cNvSpPr>
            <a:spLocks noGrp="1"/>
          </p:cNvSpPr>
          <p:nvPr>
            <p:ph type="title"/>
          </p:nvPr>
        </p:nvSpPr>
        <p:spPr/>
        <p:txBody>
          <a:bodyPr/>
          <a:lstStyle/>
          <a:p>
            <a:r>
              <a:rPr lang="en-IN" sz="3200" dirty="0"/>
              <a:t>Time Complexity for </a:t>
            </a:r>
            <a:r>
              <a:rPr lang="en-IN" sz="3200" dirty="0" err="1"/>
              <a:t>ArrayList</a:t>
            </a:r>
            <a:r>
              <a:rPr lang="en-IN" sz="3200" dirty="0"/>
              <a:t> and LinkedList</a:t>
            </a:r>
          </a:p>
        </p:txBody>
      </p:sp>
      <p:graphicFrame>
        <p:nvGraphicFramePr>
          <p:cNvPr id="4" name="Table 4">
            <a:extLst>
              <a:ext uri="{FF2B5EF4-FFF2-40B4-BE49-F238E27FC236}">
                <a16:creationId xmlns:a16="http://schemas.microsoft.com/office/drawing/2014/main" id="{8EADF5AC-6C47-4B2D-9F01-52603251A402}"/>
              </a:ext>
            </a:extLst>
          </p:cNvPr>
          <p:cNvGraphicFramePr>
            <a:graphicFrameLocks noGrp="1"/>
          </p:cNvGraphicFramePr>
          <p:nvPr>
            <p:ph sz="quarter" idx="13"/>
            <p:extLst>
              <p:ext uri="{D42A27DB-BD31-4B8C-83A1-F6EECF244321}">
                <p14:modId xmlns:p14="http://schemas.microsoft.com/office/powerpoint/2010/main" val="3599073446"/>
              </p:ext>
            </p:extLst>
          </p:nvPr>
        </p:nvGraphicFramePr>
        <p:xfrm>
          <a:off x="975487" y="1488133"/>
          <a:ext cx="7301529" cy="4839270"/>
        </p:xfrm>
        <a:graphic>
          <a:graphicData uri="http://schemas.openxmlformats.org/drawingml/2006/table">
            <a:tbl>
              <a:tblPr firstRow="1" bandRow="1">
                <a:tableStyleId>{40F9630F-82C1-40B7-BC3A-925EFCFF5E92}</a:tableStyleId>
              </a:tblPr>
              <a:tblGrid>
                <a:gridCol w="2433843">
                  <a:extLst>
                    <a:ext uri="{9D8B030D-6E8A-4147-A177-3AD203B41FA5}">
                      <a16:colId xmlns:a16="http://schemas.microsoft.com/office/drawing/2014/main" val="2183325641"/>
                    </a:ext>
                  </a:extLst>
                </a:gridCol>
                <a:gridCol w="2433843">
                  <a:extLst>
                    <a:ext uri="{9D8B030D-6E8A-4147-A177-3AD203B41FA5}">
                      <a16:colId xmlns:a16="http://schemas.microsoft.com/office/drawing/2014/main" val="2494265913"/>
                    </a:ext>
                  </a:extLst>
                </a:gridCol>
                <a:gridCol w="2433843">
                  <a:extLst>
                    <a:ext uri="{9D8B030D-6E8A-4147-A177-3AD203B41FA5}">
                      <a16:colId xmlns:a16="http://schemas.microsoft.com/office/drawing/2014/main" val="165732628"/>
                    </a:ext>
                  </a:extLst>
                </a:gridCol>
              </a:tblGrid>
              <a:tr h="322618">
                <a:tc>
                  <a:txBody>
                    <a:bodyPr/>
                    <a:lstStyle/>
                    <a:p>
                      <a:r>
                        <a:rPr lang="de-DE" sz="1400" b="1" i="0" u="none" strike="noStrike" cap="none" dirty="0">
                          <a:solidFill>
                            <a:schemeClr val="dk1"/>
                          </a:solidFill>
                          <a:effectLst/>
                          <a:latin typeface="+mn-lt"/>
                          <a:ea typeface="Arial"/>
                          <a:cs typeface="Arial"/>
                          <a:sym typeface="Arial"/>
                        </a:rPr>
                        <a:t>Methods</a:t>
                      </a:r>
                      <a:endParaRPr lang="en-IN" sz="1400" dirty="0">
                        <a:latin typeface="+mn-lt"/>
                      </a:endParaRPr>
                    </a:p>
                  </a:txBody>
                  <a:tcPr marT="39774" marB="3977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de-DE" sz="1400" b="1" i="0" u="none" strike="noStrike" cap="none" dirty="0">
                          <a:solidFill>
                            <a:schemeClr val="dk1"/>
                          </a:solidFill>
                          <a:effectLst/>
                          <a:latin typeface="+mn-lt"/>
                          <a:ea typeface="Arial"/>
                          <a:cs typeface="Arial"/>
                          <a:sym typeface="Arial"/>
                        </a:rPr>
                        <a:t>MyArrayList/ArrayList</a:t>
                      </a:r>
                      <a:endParaRPr lang="en-IN" sz="1400" dirty="0">
                        <a:latin typeface="+mn-lt"/>
                      </a:endParaRPr>
                    </a:p>
                  </a:txBody>
                  <a:tcPr marT="39774" marB="3977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de-DE" sz="1400" b="1" i="0" u="none" strike="noStrike" cap="none" dirty="0">
                          <a:solidFill>
                            <a:schemeClr val="dk1"/>
                          </a:solidFill>
                          <a:effectLst/>
                          <a:latin typeface="+mn-lt"/>
                          <a:ea typeface="Arial"/>
                          <a:cs typeface="Arial"/>
                          <a:sym typeface="Arial"/>
                        </a:rPr>
                        <a:t>MyLinkedList/LinkedList</a:t>
                      </a:r>
                      <a:endParaRPr lang="en-IN" sz="1400" b="1" i="0" u="none" strike="noStrike" cap="none" dirty="0">
                        <a:solidFill>
                          <a:schemeClr val="dk1"/>
                        </a:solidFill>
                        <a:effectLst/>
                        <a:latin typeface="+mn-lt"/>
                        <a:ea typeface="Arial"/>
                        <a:cs typeface="Arial"/>
                        <a:sym typeface="Arial"/>
                      </a:endParaRPr>
                    </a:p>
                  </a:txBody>
                  <a:tcPr marT="39774" marB="3977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82289883"/>
                  </a:ext>
                </a:extLst>
              </a:tr>
              <a:tr h="322618">
                <a:tc>
                  <a:txBody>
                    <a:bodyPr/>
                    <a:lstStyle/>
                    <a:p>
                      <a:pPr rtl="0"/>
                      <a:r>
                        <a:rPr lang="de-DE" sz="1400" b="0" i="0" u="none" strike="noStrike" cap="none" dirty="0">
                          <a:solidFill>
                            <a:schemeClr val="dk1"/>
                          </a:solidFill>
                          <a:effectLst/>
                          <a:latin typeface="+mn-lt"/>
                          <a:ea typeface="Arial"/>
                          <a:cs typeface="Arial"/>
                          <a:sym typeface="Arial"/>
                        </a:rPr>
                        <a:t>add(e: E)</a:t>
                      </a:r>
                      <a:endParaRPr lang="en-US" sz="1400" b="0" i="0" u="none" strike="noStrike" cap="none" baseline="0" dirty="0">
                        <a:solidFill>
                          <a:schemeClr val="dk1"/>
                        </a:solidFill>
                        <a:latin typeface="+mn-lt"/>
                        <a:ea typeface="Arial"/>
                        <a:cs typeface="Arial"/>
                        <a:sym typeface="Arial"/>
                      </a:endParaRPr>
                    </a:p>
                  </a:txBody>
                  <a:tcPr marT="39774" marB="3977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00" dirty="0">
                          <a:latin typeface="+mn-lt"/>
                        </a:rPr>
                        <a:t>O of 1</a:t>
                      </a:r>
                    </a:p>
                  </a:txBody>
                  <a:tcPr marL="1080000" marT="39774" marB="3977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 b="0" i="0" u="none" strike="noStrike" cap="none" dirty="0">
                          <a:solidFill>
                            <a:schemeClr val="dk1"/>
                          </a:solidFill>
                          <a:latin typeface="+mn-lt"/>
                          <a:ea typeface="Arial"/>
                          <a:cs typeface="Arial"/>
                          <a:sym typeface="Arial"/>
                        </a:rPr>
                        <a:t>O of 1</a:t>
                      </a:r>
                    </a:p>
                  </a:txBody>
                  <a:tcPr marL="1080000" marT="39774" marB="3977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7887397"/>
                  </a:ext>
                </a:extLst>
              </a:tr>
              <a:tr h="322618">
                <a:tc>
                  <a:txBody>
                    <a:bodyPr/>
                    <a:lstStyle/>
                    <a:p>
                      <a:r>
                        <a:rPr lang="de-DE" sz="1400" b="0" i="0" u="none" strike="noStrike" cap="none" dirty="0">
                          <a:solidFill>
                            <a:schemeClr val="dk1"/>
                          </a:solidFill>
                          <a:effectLst/>
                          <a:latin typeface="+mn-lt"/>
                          <a:ea typeface="Arial"/>
                          <a:cs typeface="Arial"/>
                          <a:sym typeface="Arial"/>
                        </a:rPr>
                        <a:t>add(index: int, e: E)</a:t>
                      </a:r>
                      <a:endParaRPr lang="en-IN" sz="1400" dirty="0">
                        <a:latin typeface="+mn-lt"/>
                      </a:endParaRPr>
                    </a:p>
                  </a:txBody>
                  <a:tcPr marT="39774" marB="3977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00" dirty="0">
                          <a:latin typeface="+mn-lt"/>
                        </a:rPr>
                        <a:t>O of n</a:t>
                      </a:r>
                    </a:p>
                  </a:txBody>
                  <a:tcPr marL="1080000" marT="39774" marB="3977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00" b="0" i="0" u="none" strike="noStrike" cap="none" dirty="0">
                          <a:solidFill>
                            <a:schemeClr val="dk1"/>
                          </a:solidFill>
                          <a:latin typeface="+mn-lt"/>
                          <a:ea typeface="Arial"/>
                          <a:cs typeface="Arial"/>
                          <a:sym typeface="Arial"/>
                        </a:rPr>
                        <a:t>O of n</a:t>
                      </a:r>
                      <a:endParaRPr lang="en-IN" sz="100" dirty="0">
                        <a:latin typeface="+mn-lt"/>
                      </a:endParaRPr>
                    </a:p>
                  </a:txBody>
                  <a:tcPr marL="1080000" marT="39774" marB="3977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01100373"/>
                  </a:ext>
                </a:extLst>
              </a:tr>
              <a:tr h="322618">
                <a:tc>
                  <a:txBody>
                    <a:bodyPr/>
                    <a:lstStyle/>
                    <a:p>
                      <a:r>
                        <a:rPr lang="en-US" sz="1400" b="0" i="0" u="none" strike="noStrike" cap="none" dirty="0">
                          <a:solidFill>
                            <a:schemeClr val="dk1"/>
                          </a:solidFill>
                          <a:effectLst/>
                          <a:latin typeface="+mn-lt"/>
                          <a:ea typeface="Arial"/>
                          <a:cs typeface="Arial"/>
                          <a:sym typeface="Arial"/>
                        </a:rPr>
                        <a:t>clear()</a:t>
                      </a:r>
                      <a:endParaRPr lang="en-IN" sz="1400" dirty="0">
                        <a:latin typeface="+mn-lt"/>
                      </a:endParaRPr>
                    </a:p>
                  </a:txBody>
                  <a:tcPr marT="39774" marB="3977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00" b="0" i="0" u="none" strike="noStrike" cap="none" dirty="0">
                          <a:solidFill>
                            <a:schemeClr val="dk1"/>
                          </a:solidFill>
                          <a:latin typeface="+mn-lt"/>
                          <a:ea typeface="Arial"/>
                          <a:cs typeface="Arial"/>
                          <a:sym typeface="Arial"/>
                        </a:rPr>
                        <a:t>O of 1</a:t>
                      </a:r>
                      <a:endParaRPr lang="en-IN" sz="100" dirty="0">
                        <a:latin typeface="+mn-lt"/>
                      </a:endParaRPr>
                    </a:p>
                  </a:txBody>
                  <a:tcPr marL="1080000" marT="39774" marB="3977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 b="0" i="0" u="none" strike="noStrike" cap="none" dirty="0">
                          <a:solidFill>
                            <a:schemeClr val="dk1"/>
                          </a:solidFill>
                          <a:latin typeface="+mn-lt"/>
                          <a:ea typeface="Arial"/>
                          <a:cs typeface="Arial"/>
                          <a:sym typeface="Arial"/>
                        </a:rPr>
                        <a:t>O of 1</a:t>
                      </a:r>
                    </a:p>
                  </a:txBody>
                  <a:tcPr marL="1080000" marT="39774" marB="3977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78015242"/>
                  </a:ext>
                </a:extLst>
              </a:tr>
              <a:tr h="322618">
                <a:tc>
                  <a:txBody>
                    <a:bodyPr/>
                    <a:lstStyle/>
                    <a:p>
                      <a:r>
                        <a:rPr lang="en-US" sz="1400" b="0" i="0" u="none" strike="noStrike" cap="none" dirty="0">
                          <a:solidFill>
                            <a:schemeClr val="dk1"/>
                          </a:solidFill>
                          <a:effectLst/>
                          <a:latin typeface="+mn-lt"/>
                          <a:ea typeface="Arial"/>
                          <a:cs typeface="Arial"/>
                          <a:sym typeface="Arial"/>
                        </a:rPr>
                        <a:t>contains(e: E)</a:t>
                      </a:r>
                      <a:endParaRPr lang="en-IN" sz="1400" dirty="0">
                        <a:latin typeface="+mn-lt"/>
                      </a:endParaRPr>
                    </a:p>
                  </a:txBody>
                  <a:tcPr marT="39774" marB="3977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00" b="0" i="0" u="none" strike="noStrike" cap="none" dirty="0">
                          <a:solidFill>
                            <a:schemeClr val="dk1"/>
                          </a:solidFill>
                          <a:latin typeface="+mn-lt"/>
                          <a:ea typeface="Arial"/>
                          <a:cs typeface="Arial"/>
                          <a:sym typeface="Arial"/>
                        </a:rPr>
                        <a:t>O of n</a:t>
                      </a:r>
                      <a:endParaRPr lang="en-IN" sz="100" dirty="0">
                        <a:latin typeface="+mn-lt"/>
                      </a:endParaRPr>
                    </a:p>
                  </a:txBody>
                  <a:tcPr marL="1080000" marT="39774" marB="3977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00" b="0" i="0" u="none" strike="noStrike" cap="none" dirty="0">
                          <a:solidFill>
                            <a:schemeClr val="dk1"/>
                          </a:solidFill>
                          <a:latin typeface="+mn-lt"/>
                          <a:ea typeface="Arial"/>
                          <a:cs typeface="Arial"/>
                          <a:sym typeface="Arial"/>
                        </a:rPr>
                        <a:t>O of n</a:t>
                      </a:r>
                      <a:endParaRPr lang="en-IN" sz="100" dirty="0">
                        <a:latin typeface="+mn-lt"/>
                      </a:endParaRPr>
                    </a:p>
                  </a:txBody>
                  <a:tcPr marL="1080000" marT="39774" marB="3977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30698891"/>
                  </a:ext>
                </a:extLst>
              </a:tr>
              <a:tr h="322618">
                <a:tc>
                  <a:txBody>
                    <a:bodyPr/>
                    <a:lstStyle/>
                    <a:p>
                      <a:r>
                        <a:rPr lang="en-US" sz="1400" b="0" i="0" u="none" strike="noStrike" cap="none" dirty="0">
                          <a:solidFill>
                            <a:schemeClr val="dk1"/>
                          </a:solidFill>
                          <a:effectLst/>
                          <a:latin typeface="+mn-lt"/>
                          <a:ea typeface="Arial"/>
                          <a:cs typeface="Arial"/>
                          <a:sym typeface="Arial"/>
                        </a:rPr>
                        <a:t>get(index: int)</a:t>
                      </a:r>
                      <a:endParaRPr lang="en-IN" sz="1400" dirty="0">
                        <a:latin typeface="+mn-lt"/>
                      </a:endParaRPr>
                    </a:p>
                  </a:txBody>
                  <a:tcPr marT="39774" marB="3977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 b="0" i="0" u="none" strike="noStrike" cap="none" dirty="0">
                          <a:solidFill>
                            <a:schemeClr val="dk1"/>
                          </a:solidFill>
                          <a:latin typeface="+mn-lt"/>
                          <a:ea typeface="Arial"/>
                          <a:cs typeface="Arial"/>
                          <a:sym typeface="Arial"/>
                        </a:rPr>
                        <a:t>O of 1</a:t>
                      </a:r>
                    </a:p>
                  </a:txBody>
                  <a:tcPr marL="1080000" marT="39774" marB="3977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00" b="0" i="0" u="none" strike="noStrike" cap="none" dirty="0">
                          <a:solidFill>
                            <a:schemeClr val="dk1"/>
                          </a:solidFill>
                          <a:latin typeface="+mn-lt"/>
                          <a:ea typeface="Arial"/>
                          <a:cs typeface="Arial"/>
                          <a:sym typeface="Arial"/>
                        </a:rPr>
                        <a:t>O of n</a:t>
                      </a:r>
                      <a:endParaRPr lang="en-IN" sz="100" dirty="0">
                        <a:latin typeface="+mn-lt"/>
                      </a:endParaRPr>
                    </a:p>
                  </a:txBody>
                  <a:tcPr marL="1080000" marT="39774" marB="3977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36886634"/>
                  </a:ext>
                </a:extLst>
              </a:tr>
              <a:tr h="322618">
                <a:tc>
                  <a:txBody>
                    <a:bodyPr/>
                    <a:lstStyle/>
                    <a:p>
                      <a:r>
                        <a:rPr lang="en-US" sz="1400" b="0" i="0" u="none" strike="noStrike" cap="none" dirty="0" err="1">
                          <a:solidFill>
                            <a:schemeClr val="dk1"/>
                          </a:solidFill>
                          <a:effectLst/>
                          <a:latin typeface="+mn-lt"/>
                          <a:ea typeface="Arial"/>
                          <a:cs typeface="Arial"/>
                          <a:sym typeface="Arial"/>
                        </a:rPr>
                        <a:t>indexOf</a:t>
                      </a:r>
                      <a:r>
                        <a:rPr lang="en-US" sz="1400" b="0" i="0" u="none" strike="noStrike" cap="none" dirty="0">
                          <a:solidFill>
                            <a:schemeClr val="dk1"/>
                          </a:solidFill>
                          <a:effectLst/>
                          <a:latin typeface="+mn-lt"/>
                          <a:ea typeface="Arial"/>
                          <a:cs typeface="Arial"/>
                          <a:sym typeface="Arial"/>
                        </a:rPr>
                        <a:t>(e: E)</a:t>
                      </a:r>
                      <a:endParaRPr lang="en-IN" sz="1400" dirty="0">
                        <a:latin typeface="+mn-lt"/>
                      </a:endParaRPr>
                    </a:p>
                  </a:txBody>
                  <a:tcPr marT="39774" marB="3977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00" b="0" i="0" u="none" strike="noStrike" cap="none" dirty="0">
                          <a:solidFill>
                            <a:schemeClr val="dk1"/>
                          </a:solidFill>
                          <a:latin typeface="+mn-lt"/>
                          <a:ea typeface="Arial"/>
                          <a:cs typeface="Arial"/>
                          <a:sym typeface="Arial"/>
                        </a:rPr>
                        <a:t>O of n</a:t>
                      </a:r>
                      <a:endParaRPr lang="en-IN" sz="100" dirty="0">
                        <a:latin typeface="+mn-lt"/>
                      </a:endParaRPr>
                    </a:p>
                  </a:txBody>
                  <a:tcPr marL="1080000" marT="39774" marB="3977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00" b="0" i="0" u="none" strike="noStrike" cap="none" dirty="0">
                          <a:solidFill>
                            <a:schemeClr val="dk1"/>
                          </a:solidFill>
                          <a:latin typeface="+mn-lt"/>
                          <a:ea typeface="Arial"/>
                          <a:cs typeface="Arial"/>
                          <a:sym typeface="Arial"/>
                        </a:rPr>
                        <a:t>O of n</a:t>
                      </a:r>
                      <a:endParaRPr lang="en-IN" sz="100" dirty="0">
                        <a:latin typeface="+mn-lt"/>
                      </a:endParaRPr>
                    </a:p>
                  </a:txBody>
                  <a:tcPr marL="1080000" marT="39774" marB="3977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71252270"/>
                  </a:ext>
                </a:extLst>
              </a:tr>
              <a:tr h="322618">
                <a:tc>
                  <a:txBody>
                    <a:bodyPr/>
                    <a:lstStyle/>
                    <a:p>
                      <a:r>
                        <a:rPr lang="en-US" sz="1400" b="0" i="0" u="none" strike="noStrike" cap="none" dirty="0" err="1">
                          <a:solidFill>
                            <a:schemeClr val="dk1"/>
                          </a:solidFill>
                          <a:effectLst/>
                          <a:latin typeface="+mn-lt"/>
                          <a:ea typeface="Arial"/>
                          <a:cs typeface="Arial"/>
                          <a:sym typeface="Arial"/>
                        </a:rPr>
                        <a:t>isEmpty</a:t>
                      </a:r>
                      <a:r>
                        <a:rPr lang="en-US" sz="1400" b="0" i="0" u="none" strike="noStrike" cap="none" dirty="0">
                          <a:solidFill>
                            <a:schemeClr val="dk1"/>
                          </a:solidFill>
                          <a:effectLst/>
                          <a:latin typeface="+mn-lt"/>
                          <a:ea typeface="Arial"/>
                          <a:cs typeface="Arial"/>
                          <a:sym typeface="Arial"/>
                        </a:rPr>
                        <a:t>()</a:t>
                      </a:r>
                      <a:endParaRPr lang="en-IN" sz="1400" dirty="0">
                        <a:latin typeface="+mn-lt"/>
                      </a:endParaRPr>
                    </a:p>
                  </a:txBody>
                  <a:tcPr marT="39774" marB="3977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 b="0" i="0" u="none" strike="noStrike" cap="none" dirty="0">
                          <a:solidFill>
                            <a:schemeClr val="dk1"/>
                          </a:solidFill>
                          <a:latin typeface="+mn-lt"/>
                          <a:ea typeface="Arial"/>
                          <a:cs typeface="Arial"/>
                          <a:sym typeface="Arial"/>
                        </a:rPr>
                        <a:t>O of 1</a:t>
                      </a:r>
                    </a:p>
                  </a:txBody>
                  <a:tcPr marL="1080000" marT="39774" marB="3977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 b="0" i="0" u="none" strike="noStrike" cap="none" dirty="0">
                          <a:solidFill>
                            <a:schemeClr val="dk1"/>
                          </a:solidFill>
                          <a:latin typeface="+mn-lt"/>
                          <a:ea typeface="Arial"/>
                          <a:cs typeface="Arial"/>
                          <a:sym typeface="Arial"/>
                        </a:rPr>
                        <a:t>O of 1</a:t>
                      </a:r>
                    </a:p>
                  </a:txBody>
                  <a:tcPr marL="1080000" marT="39774" marB="3977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34141800"/>
                  </a:ext>
                </a:extLst>
              </a:tr>
              <a:tr h="322618">
                <a:tc>
                  <a:txBody>
                    <a:bodyPr/>
                    <a:lstStyle/>
                    <a:p>
                      <a:r>
                        <a:rPr lang="de-DE" sz="1400" b="0" i="0" u="none" strike="noStrike" cap="none" dirty="0">
                          <a:solidFill>
                            <a:schemeClr val="dk1"/>
                          </a:solidFill>
                          <a:effectLst/>
                          <a:latin typeface="+mn-lt"/>
                          <a:ea typeface="Arial"/>
                          <a:cs typeface="Arial"/>
                          <a:sym typeface="Arial"/>
                        </a:rPr>
                        <a:t>lastIndexOf(e: E)</a:t>
                      </a:r>
                      <a:endParaRPr lang="en-IN" sz="1400" dirty="0">
                        <a:latin typeface="+mn-lt"/>
                      </a:endParaRPr>
                    </a:p>
                  </a:txBody>
                  <a:tcPr marT="39774" marB="3977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00" b="0" i="0" u="none" strike="noStrike" cap="none" dirty="0">
                          <a:solidFill>
                            <a:schemeClr val="dk1"/>
                          </a:solidFill>
                          <a:latin typeface="+mn-lt"/>
                          <a:ea typeface="Arial"/>
                          <a:cs typeface="Arial"/>
                          <a:sym typeface="Arial"/>
                        </a:rPr>
                        <a:t>O of n</a:t>
                      </a:r>
                      <a:endParaRPr lang="en-IN" sz="100" dirty="0">
                        <a:latin typeface="+mn-lt"/>
                      </a:endParaRPr>
                    </a:p>
                  </a:txBody>
                  <a:tcPr marL="1080000" marT="39774" marB="3977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00" b="0" i="0" u="none" strike="noStrike" cap="none" dirty="0">
                          <a:solidFill>
                            <a:schemeClr val="dk1"/>
                          </a:solidFill>
                          <a:latin typeface="+mn-lt"/>
                          <a:ea typeface="Arial"/>
                          <a:cs typeface="Arial"/>
                          <a:sym typeface="Arial"/>
                        </a:rPr>
                        <a:t>O of n</a:t>
                      </a:r>
                      <a:endParaRPr lang="en-IN" sz="100" dirty="0">
                        <a:latin typeface="+mn-lt"/>
                      </a:endParaRPr>
                    </a:p>
                  </a:txBody>
                  <a:tcPr marL="1080000" marT="39774" marB="3977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64729729"/>
                  </a:ext>
                </a:extLst>
              </a:tr>
              <a:tr h="322618">
                <a:tc>
                  <a:txBody>
                    <a:bodyPr/>
                    <a:lstStyle/>
                    <a:p>
                      <a:r>
                        <a:rPr lang="de-DE" sz="1400" b="0" i="0" u="none" strike="noStrike" cap="none" dirty="0">
                          <a:solidFill>
                            <a:schemeClr val="dk1"/>
                          </a:solidFill>
                          <a:effectLst/>
                          <a:latin typeface="+mn-lt"/>
                          <a:ea typeface="Arial"/>
                          <a:cs typeface="Arial"/>
                          <a:sym typeface="Arial"/>
                        </a:rPr>
                        <a:t>remove(e: E)</a:t>
                      </a:r>
                      <a:endParaRPr lang="en-IN" sz="1400" dirty="0">
                        <a:latin typeface="+mn-lt"/>
                      </a:endParaRPr>
                    </a:p>
                  </a:txBody>
                  <a:tcPr marT="39774" marB="3977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00" b="0" i="0" u="none" strike="noStrike" cap="none" dirty="0">
                          <a:solidFill>
                            <a:schemeClr val="dk1"/>
                          </a:solidFill>
                          <a:latin typeface="+mn-lt"/>
                          <a:ea typeface="Arial"/>
                          <a:cs typeface="Arial"/>
                          <a:sym typeface="Arial"/>
                        </a:rPr>
                        <a:t>O of n</a:t>
                      </a:r>
                      <a:endParaRPr lang="en-IN" sz="100" dirty="0">
                        <a:latin typeface="+mn-lt"/>
                      </a:endParaRPr>
                    </a:p>
                  </a:txBody>
                  <a:tcPr marL="1080000" marT="39774" marB="3977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00" b="0" i="0" u="none" strike="noStrike" cap="none" dirty="0">
                          <a:solidFill>
                            <a:schemeClr val="dk1"/>
                          </a:solidFill>
                          <a:latin typeface="+mn-lt"/>
                          <a:ea typeface="Arial"/>
                          <a:cs typeface="Arial"/>
                          <a:sym typeface="Arial"/>
                        </a:rPr>
                        <a:t>O of n</a:t>
                      </a:r>
                      <a:endParaRPr lang="en-IN" sz="100" dirty="0">
                        <a:latin typeface="+mn-lt"/>
                      </a:endParaRPr>
                    </a:p>
                  </a:txBody>
                  <a:tcPr marL="1080000" marT="39774" marB="3977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50719726"/>
                  </a:ext>
                </a:extLst>
              </a:tr>
              <a:tr h="322618">
                <a:tc>
                  <a:txBody>
                    <a:bodyPr/>
                    <a:lstStyle/>
                    <a:p>
                      <a:r>
                        <a:rPr lang="en-US" sz="1400" b="0" i="0" u="none" strike="noStrike" cap="none" dirty="0">
                          <a:solidFill>
                            <a:schemeClr val="dk1"/>
                          </a:solidFill>
                          <a:effectLst/>
                          <a:latin typeface="+mn-lt"/>
                          <a:ea typeface="Arial"/>
                          <a:cs typeface="Arial"/>
                          <a:sym typeface="Arial"/>
                        </a:rPr>
                        <a:t>size()</a:t>
                      </a:r>
                      <a:endParaRPr lang="en-IN" sz="1400" dirty="0">
                        <a:latin typeface="+mn-lt"/>
                      </a:endParaRPr>
                    </a:p>
                  </a:txBody>
                  <a:tcPr marT="39774" marB="3977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 b="0" i="0" u="none" strike="noStrike" cap="none" dirty="0">
                          <a:solidFill>
                            <a:schemeClr val="dk1"/>
                          </a:solidFill>
                          <a:latin typeface="+mn-lt"/>
                          <a:ea typeface="Arial"/>
                          <a:cs typeface="Arial"/>
                          <a:sym typeface="Arial"/>
                        </a:rPr>
                        <a:t>O of 1</a:t>
                      </a:r>
                    </a:p>
                  </a:txBody>
                  <a:tcPr marL="1080000" marT="39774" marB="3977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 b="0" i="0" u="none" strike="noStrike" cap="none" dirty="0">
                          <a:solidFill>
                            <a:schemeClr val="dk1"/>
                          </a:solidFill>
                          <a:latin typeface="+mn-lt"/>
                          <a:ea typeface="Arial"/>
                          <a:cs typeface="Arial"/>
                          <a:sym typeface="Arial"/>
                        </a:rPr>
                        <a:t>O of 1</a:t>
                      </a:r>
                    </a:p>
                  </a:txBody>
                  <a:tcPr marL="1080000" marT="39774" marB="3977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9076926"/>
                  </a:ext>
                </a:extLst>
              </a:tr>
              <a:tr h="322618">
                <a:tc>
                  <a:txBody>
                    <a:bodyPr/>
                    <a:lstStyle/>
                    <a:p>
                      <a:r>
                        <a:rPr lang="en-US" sz="1400" b="0" i="0" u="none" strike="noStrike" cap="none" dirty="0">
                          <a:solidFill>
                            <a:schemeClr val="dk1"/>
                          </a:solidFill>
                          <a:effectLst/>
                          <a:latin typeface="+mn-lt"/>
                          <a:ea typeface="Arial"/>
                          <a:cs typeface="Arial"/>
                          <a:sym typeface="Arial"/>
                        </a:rPr>
                        <a:t>remove(index: int)</a:t>
                      </a:r>
                      <a:endParaRPr lang="en-IN" sz="1400" dirty="0">
                        <a:latin typeface="+mn-lt"/>
                      </a:endParaRPr>
                    </a:p>
                  </a:txBody>
                  <a:tcPr marT="39774" marB="3977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00" b="0" i="0" u="none" strike="noStrike" cap="none" dirty="0">
                          <a:solidFill>
                            <a:schemeClr val="dk1"/>
                          </a:solidFill>
                          <a:latin typeface="+mn-lt"/>
                          <a:ea typeface="Arial"/>
                          <a:cs typeface="Arial"/>
                          <a:sym typeface="Arial"/>
                        </a:rPr>
                        <a:t>O of n</a:t>
                      </a:r>
                      <a:endParaRPr lang="en-IN" sz="100" dirty="0">
                        <a:latin typeface="+mn-lt"/>
                      </a:endParaRPr>
                    </a:p>
                  </a:txBody>
                  <a:tcPr marL="1080000" marT="39774" marB="3977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00" b="0" i="0" u="none" strike="noStrike" cap="none" dirty="0">
                          <a:solidFill>
                            <a:schemeClr val="dk1"/>
                          </a:solidFill>
                          <a:latin typeface="+mn-lt"/>
                          <a:ea typeface="Arial"/>
                          <a:cs typeface="Arial"/>
                          <a:sym typeface="Arial"/>
                        </a:rPr>
                        <a:t>O of n</a:t>
                      </a:r>
                      <a:endParaRPr lang="en-IN" sz="100" dirty="0">
                        <a:latin typeface="+mn-lt"/>
                      </a:endParaRPr>
                    </a:p>
                  </a:txBody>
                  <a:tcPr marL="1080000" marT="39774" marB="3977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03325430"/>
                  </a:ext>
                </a:extLst>
              </a:tr>
              <a:tr h="322618">
                <a:tc>
                  <a:txBody>
                    <a:bodyPr/>
                    <a:lstStyle/>
                    <a:p>
                      <a:r>
                        <a:rPr lang="en-US" sz="1400" b="0" i="0" u="none" strike="noStrike" cap="none" dirty="0">
                          <a:solidFill>
                            <a:schemeClr val="dk1"/>
                          </a:solidFill>
                          <a:effectLst/>
                          <a:latin typeface="+mn-lt"/>
                          <a:ea typeface="Arial"/>
                          <a:cs typeface="Arial"/>
                          <a:sym typeface="Arial"/>
                        </a:rPr>
                        <a:t>set(index: int, e: E)</a:t>
                      </a:r>
                      <a:endParaRPr lang="en-IN" sz="1400" dirty="0">
                        <a:latin typeface="+mn-lt"/>
                      </a:endParaRPr>
                    </a:p>
                  </a:txBody>
                  <a:tcPr marT="39774" marB="3977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00" b="0" i="0" u="none" strike="noStrike" cap="none" dirty="0">
                          <a:solidFill>
                            <a:schemeClr val="dk1"/>
                          </a:solidFill>
                          <a:latin typeface="+mn-lt"/>
                          <a:ea typeface="Arial"/>
                          <a:cs typeface="Arial"/>
                          <a:sym typeface="Arial"/>
                        </a:rPr>
                        <a:t>O of n</a:t>
                      </a:r>
                      <a:endParaRPr lang="en-IN" sz="100" dirty="0">
                        <a:latin typeface="+mn-lt"/>
                      </a:endParaRPr>
                    </a:p>
                  </a:txBody>
                  <a:tcPr marL="1080000" marT="39774" marB="3977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00" b="0" i="0" u="none" strike="noStrike" cap="none" dirty="0">
                          <a:solidFill>
                            <a:schemeClr val="dk1"/>
                          </a:solidFill>
                          <a:latin typeface="+mn-lt"/>
                          <a:ea typeface="Arial"/>
                          <a:cs typeface="Arial"/>
                          <a:sym typeface="Arial"/>
                        </a:rPr>
                        <a:t>O of n</a:t>
                      </a:r>
                      <a:endParaRPr lang="en-IN" sz="100" dirty="0">
                        <a:latin typeface="+mn-lt"/>
                      </a:endParaRPr>
                    </a:p>
                  </a:txBody>
                  <a:tcPr marL="1080000" marT="39774" marB="3977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23877386"/>
                  </a:ext>
                </a:extLst>
              </a:tr>
              <a:tr h="322618">
                <a:tc>
                  <a:txBody>
                    <a:bodyPr/>
                    <a:lstStyle/>
                    <a:p>
                      <a:r>
                        <a:rPr lang="en-US" sz="1400" b="0" i="0" u="none" strike="noStrike" cap="none" dirty="0" err="1">
                          <a:solidFill>
                            <a:schemeClr val="dk1"/>
                          </a:solidFill>
                          <a:effectLst/>
                          <a:latin typeface="+mn-lt"/>
                          <a:ea typeface="Arial"/>
                          <a:cs typeface="Arial"/>
                          <a:sym typeface="Arial"/>
                        </a:rPr>
                        <a:t>addFirst</a:t>
                      </a:r>
                      <a:r>
                        <a:rPr lang="en-US" sz="1400" b="0" i="0" u="none" strike="noStrike" cap="none" dirty="0">
                          <a:solidFill>
                            <a:schemeClr val="dk1"/>
                          </a:solidFill>
                          <a:effectLst/>
                          <a:latin typeface="+mn-lt"/>
                          <a:ea typeface="Arial"/>
                          <a:cs typeface="Arial"/>
                          <a:sym typeface="Arial"/>
                        </a:rPr>
                        <a:t>(e: E)</a:t>
                      </a:r>
                      <a:endParaRPr lang="en-IN" sz="1400" dirty="0">
                        <a:latin typeface="+mn-lt"/>
                      </a:endParaRPr>
                    </a:p>
                  </a:txBody>
                  <a:tcPr marT="39774" marB="3977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00" b="0" i="0" u="none" strike="noStrike" cap="none" dirty="0">
                          <a:solidFill>
                            <a:schemeClr val="dk1"/>
                          </a:solidFill>
                          <a:latin typeface="+mn-lt"/>
                          <a:ea typeface="Arial"/>
                          <a:cs typeface="Arial"/>
                          <a:sym typeface="Arial"/>
                        </a:rPr>
                        <a:t>O of n</a:t>
                      </a:r>
                      <a:endParaRPr lang="en-IN" sz="100" dirty="0">
                        <a:latin typeface="+mn-lt"/>
                      </a:endParaRPr>
                    </a:p>
                  </a:txBody>
                  <a:tcPr marL="1080000" marT="39774" marB="3977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 b="0" i="0" u="none" strike="noStrike" cap="none" dirty="0">
                          <a:solidFill>
                            <a:schemeClr val="dk1"/>
                          </a:solidFill>
                          <a:latin typeface="+mn-lt"/>
                          <a:ea typeface="Arial"/>
                          <a:cs typeface="Arial"/>
                          <a:sym typeface="Arial"/>
                        </a:rPr>
                        <a:t>O of 1</a:t>
                      </a:r>
                    </a:p>
                  </a:txBody>
                  <a:tcPr marL="1080000" marT="39774" marB="3977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92942857"/>
                  </a:ext>
                </a:extLst>
              </a:tr>
              <a:tr h="322618">
                <a:tc>
                  <a:txBody>
                    <a:bodyPr/>
                    <a:lstStyle/>
                    <a:p>
                      <a:r>
                        <a:rPr lang="en-US" sz="1400" b="0" i="0" u="none" strike="noStrike" cap="none" dirty="0">
                          <a:solidFill>
                            <a:schemeClr val="dk1"/>
                          </a:solidFill>
                          <a:effectLst/>
                          <a:latin typeface="+mn-lt"/>
                          <a:ea typeface="Arial"/>
                          <a:cs typeface="Arial"/>
                          <a:sym typeface="Arial"/>
                        </a:rPr>
                        <a:t>removeFirst()</a:t>
                      </a:r>
                      <a:endParaRPr lang="en-IN" sz="1400" dirty="0">
                        <a:latin typeface="+mn-lt"/>
                      </a:endParaRPr>
                    </a:p>
                  </a:txBody>
                  <a:tcPr marT="39774" marB="3977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00" b="0" i="0" u="none" strike="noStrike" cap="none" dirty="0">
                          <a:solidFill>
                            <a:schemeClr val="dk1"/>
                          </a:solidFill>
                          <a:latin typeface="+mn-lt"/>
                          <a:ea typeface="Arial"/>
                          <a:cs typeface="Arial"/>
                          <a:sym typeface="Arial"/>
                        </a:rPr>
                        <a:t>O of n</a:t>
                      </a:r>
                      <a:endParaRPr lang="en-IN" sz="100" dirty="0">
                        <a:latin typeface="+mn-lt"/>
                      </a:endParaRPr>
                    </a:p>
                  </a:txBody>
                  <a:tcPr marL="1080000" marT="39774" marB="3977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 b="0" i="0" u="none" strike="noStrike" cap="none" dirty="0">
                          <a:solidFill>
                            <a:schemeClr val="dk1"/>
                          </a:solidFill>
                          <a:latin typeface="+mn-lt"/>
                          <a:ea typeface="Arial"/>
                          <a:cs typeface="Arial"/>
                          <a:sym typeface="Arial"/>
                        </a:rPr>
                        <a:t>O of 1</a:t>
                      </a:r>
                    </a:p>
                  </a:txBody>
                  <a:tcPr marL="1080000" marT="39774" marB="3977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53135913"/>
                  </a:ext>
                </a:extLst>
              </a:tr>
            </a:tbl>
          </a:graphicData>
        </a:graphic>
      </p:graphicFrame>
      <p:graphicFrame>
        <p:nvGraphicFramePr>
          <p:cNvPr id="6" name="Object 5">
            <a:extLst>
              <a:ext uri="{FF2B5EF4-FFF2-40B4-BE49-F238E27FC236}">
                <a16:creationId xmlns:a16="http://schemas.microsoft.com/office/drawing/2014/main" id="{581D51D8-0DE6-438E-B00F-431BECB77D1A}"/>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4098527933"/>
              </p:ext>
            </p:extLst>
          </p:nvPr>
        </p:nvGraphicFramePr>
        <p:xfrm>
          <a:off x="4182235" y="1861032"/>
          <a:ext cx="364319" cy="260228"/>
        </p:xfrm>
        <a:graphic>
          <a:graphicData uri="http://schemas.openxmlformats.org/presentationml/2006/ole">
            <mc:AlternateContent xmlns:mc="http://schemas.openxmlformats.org/markup-compatibility/2006">
              <mc:Choice xmlns:v="urn:schemas-microsoft-com:vml" Requires="v">
                <p:oleObj name="Equation" r:id="rId3" imgW="533160" imgH="380880" progId="Equation.DSMT4">
                  <p:embed/>
                </p:oleObj>
              </mc:Choice>
              <mc:Fallback>
                <p:oleObj name="Equation" r:id="rId3" imgW="533160" imgH="380880" progId="Equation.DSMT4">
                  <p:embed/>
                  <p:pic>
                    <p:nvPicPr>
                      <p:cNvPr id="0" name=""/>
                      <p:cNvPicPr/>
                      <p:nvPr/>
                    </p:nvPicPr>
                    <p:blipFill>
                      <a:blip r:embed="rId4"/>
                      <a:stretch>
                        <a:fillRect/>
                      </a:stretch>
                    </p:blipFill>
                    <p:spPr>
                      <a:xfrm>
                        <a:off x="4182235" y="1861032"/>
                        <a:ext cx="364319" cy="260228"/>
                      </a:xfrm>
                      <a:prstGeom prst="rect">
                        <a:avLst/>
                      </a:prstGeom>
                      <a:solidFill>
                        <a:schemeClr val="bg1"/>
                      </a:solidFill>
                    </p:spPr>
                  </p:pic>
                </p:oleObj>
              </mc:Fallback>
            </mc:AlternateContent>
          </a:graphicData>
        </a:graphic>
      </p:graphicFrame>
      <p:graphicFrame>
        <p:nvGraphicFramePr>
          <p:cNvPr id="7" name="Object 6">
            <a:extLst>
              <a:ext uri="{FF2B5EF4-FFF2-40B4-BE49-F238E27FC236}">
                <a16:creationId xmlns:a16="http://schemas.microsoft.com/office/drawing/2014/main" id="{C23EA684-E98B-4D9F-9F1E-5B05C22092A1}"/>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4006626969"/>
              </p:ext>
            </p:extLst>
          </p:nvPr>
        </p:nvGraphicFramePr>
        <p:xfrm>
          <a:off x="6859987" y="1864428"/>
          <a:ext cx="364319" cy="260228"/>
        </p:xfrm>
        <a:graphic>
          <a:graphicData uri="http://schemas.openxmlformats.org/presentationml/2006/ole">
            <mc:AlternateContent xmlns:mc="http://schemas.openxmlformats.org/markup-compatibility/2006">
              <mc:Choice xmlns:v="urn:schemas-microsoft-com:vml" Requires="v">
                <p:oleObj name="Equation" r:id="rId5" imgW="533160" imgH="380880" progId="Equation.DSMT4">
                  <p:embed/>
                </p:oleObj>
              </mc:Choice>
              <mc:Fallback>
                <p:oleObj name="Equation" r:id="rId5" imgW="533160" imgH="380880" progId="Equation.DSMT4">
                  <p:embed/>
                  <p:pic>
                    <p:nvPicPr>
                      <p:cNvPr id="0" name=""/>
                      <p:cNvPicPr/>
                      <p:nvPr/>
                    </p:nvPicPr>
                    <p:blipFill>
                      <a:blip r:embed="rId6"/>
                      <a:stretch>
                        <a:fillRect/>
                      </a:stretch>
                    </p:blipFill>
                    <p:spPr>
                      <a:xfrm>
                        <a:off x="6859987" y="1864428"/>
                        <a:ext cx="364319" cy="260228"/>
                      </a:xfrm>
                      <a:prstGeom prst="rect">
                        <a:avLst/>
                      </a:prstGeom>
                      <a:solidFill>
                        <a:schemeClr val="bg1"/>
                      </a:solidFill>
                    </p:spPr>
                  </p:pic>
                </p:oleObj>
              </mc:Fallback>
            </mc:AlternateContent>
          </a:graphicData>
        </a:graphic>
      </p:graphicFrame>
      <p:graphicFrame>
        <p:nvGraphicFramePr>
          <p:cNvPr id="8" name="Object 7">
            <a:extLst>
              <a:ext uri="{FF2B5EF4-FFF2-40B4-BE49-F238E27FC236}">
                <a16:creationId xmlns:a16="http://schemas.microsoft.com/office/drawing/2014/main" id="{BE940892-10B4-43FE-83AB-D7A7A07B0B5A}"/>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4015816081"/>
              </p:ext>
            </p:extLst>
          </p:nvPr>
        </p:nvGraphicFramePr>
        <p:xfrm>
          <a:off x="4181991" y="2163823"/>
          <a:ext cx="370627" cy="236571"/>
        </p:xfrm>
        <a:graphic>
          <a:graphicData uri="http://schemas.openxmlformats.org/presentationml/2006/ole">
            <mc:AlternateContent xmlns:mc="http://schemas.openxmlformats.org/markup-compatibility/2006">
              <mc:Choice xmlns:v="urn:schemas-microsoft-com:vml" Requires="v">
                <p:oleObj name="Equation" r:id="rId7" imgW="596880" imgH="380880" progId="Equation.DSMT4">
                  <p:embed/>
                </p:oleObj>
              </mc:Choice>
              <mc:Fallback>
                <p:oleObj name="Equation" r:id="rId7" imgW="596880" imgH="380880" progId="Equation.DSMT4">
                  <p:embed/>
                  <p:pic>
                    <p:nvPicPr>
                      <p:cNvPr id="0" name=""/>
                      <p:cNvPicPr/>
                      <p:nvPr/>
                    </p:nvPicPr>
                    <p:blipFill>
                      <a:blip r:embed="rId8"/>
                      <a:stretch>
                        <a:fillRect/>
                      </a:stretch>
                    </p:blipFill>
                    <p:spPr>
                      <a:xfrm>
                        <a:off x="4181991" y="2163823"/>
                        <a:ext cx="370627" cy="236571"/>
                      </a:xfrm>
                      <a:prstGeom prst="rect">
                        <a:avLst/>
                      </a:prstGeom>
                      <a:solidFill>
                        <a:schemeClr val="bg1"/>
                      </a:solidFill>
                    </p:spPr>
                  </p:pic>
                </p:oleObj>
              </mc:Fallback>
            </mc:AlternateContent>
          </a:graphicData>
        </a:graphic>
      </p:graphicFrame>
      <p:graphicFrame>
        <p:nvGraphicFramePr>
          <p:cNvPr id="9" name="Object 8">
            <a:extLst>
              <a:ext uri="{FF2B5EF4-FFF2-40B4-BE49-F238E27FC236}">
                <a16:creationId xmlns:a16="http://schemas.microsoft.com/office/drawing/2014/main" id="{7CD59A2A-41B6-45C4-BF5D-8A2EE162336E}"/>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646013229"/>
              </p:ext>
            </p:extLst>
          </p:nvPr>
        </p:nvGraphicFramePr>
        <p:xfrm>
          <a:off x="6875146" y="2174237"/>
          <a:ext cx="370627" cy="236571"/>
        </p:xfrm>
        <a:graphic>
          <a:graphicData uri="http://schemas.openxmlformats.org/presentationml/2006/ole">
            <mc:AlternateContent xmlns:mc="http://schemas.openxmlformats.org/markup-compatibility/2006">
              <mc:Choice xmlns:v="urn:schemas-microsoft-com:vml" Requires="v">
                <p:oleObj name="Equation" r:id="rId9" imgW="596880" imgH="380880" progId="Equation.DSMT4">
                  <p:embed/>
                </p:oleObj>
              </mc:Choice>
              <mc:Fallback>
                <p:oleObj name="Equation" r:id="rId9" imgW="596880" imgH="380880" progId="Equation.DSMT4">
                  <p:embed/>
                  <p:pic>
                    <p:nvPicPr>
                      <p:cNvPr id="0" name=""/>
                      <p:cNvPicPr/>
                      <p:nvPr/>
                    </p:nvPicPr>
                    <p:blipFill>
                      <a:blip r:embed="rId10"/>
                      <a:stretch>
                        <a:fillRect/>
                      </a:stretch>
                    </p:blipFill>
                    <p:spPr>
                      <a:xfrm>
                        <a:off x="6875146" y="2174237"/>
                        <a:ext cx="370627" cy="236571"/>
                      </a:xfrm>
                      <a:prstGeom prst="rect">
                        <a:avLst/>
                      </a:prstGeom>
                      <a:solidFill>
                        <a:schemeClr val="bg1"/>
                      </a:solidFill>
                    </p:spPr>
                  </p:pic>
                </p:oleObj>
              </mc:Fallback>
            </mc:AlternateContent>
          </a:graphicData>
        </a:graphic>
      </p:graphicFrame>
      <p:graphicFrame>
        <p:nvGraphicFramePr>
          <p:cNvPr id="10" name="Object 9">
            <a:extLst>
              <a:ext uri="{FF2B5EF4-FFF2-40B4-BE49-F238E27FC236}">
                <a16:creationId xmlns:a16="http://schemas.microsoft.com/office/drawing/2014/main" id="{BCF1AD20-B476-468E-918A-302F33ECC75E}"/>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884859377"/>
              </p:ext>
            </p:extLst>
          </p:nvPr>
        </p:nvGraphicFramePr>
        <p:xfrm>
          <a:off x="4182235" y="2497476"/>
          <a:ext cx="364319" cy="260228"/>
        </p:xfrm>
        <a:graphic>
          <a:graphicData uri="http://schemas.openxmlformats.org/presentationml/2006/ole">
            <mc:AlternateContent xmlns:mc="http://schemas.openxmlformats.org/markup-compatibility/2006">
              <mc:Choice xmlns:v="urn:schemas-microsoft-com:vml" Requires="v">
                <p:oleObj name="Equation" r:id="rId11" imgW="533160" imgH="380880" progId="Equation.DSMT4">
                  <p:embed/>
                </p:oleObj>
              </mc:Choice>
              <mc:Fallback>
                <p:oleObj name="Equation" r:id="rId11" imgW="533160" imgH="380880" progId="Equation.DSMT4">
                  <p:embed/>
                  <p:pic>
                    <p:nvPicPr>
                      <p:cNvPr id="0" name=""/>
                      <p:cNvPicPr/>
                      <p:nvPr/>
                    </p:nvPicPr>
                    <p:blipFill>
                      <a:blip r:embed="rId12"/>
                      <a:stretch>
                        <a:fillRect/>
                      </a:stretch>
                    </p:blipFill>
                    <p:spPr>
                      <a:xfrm>
                        <a:off x="4182235" y="2497476"/>
                        <a:ext cx="364319" cy="260228"/>
                      </a:xfrm>
                      <a:prstGeom prst="rect">
                        <a:avLst/>
                      </a:prstGeom>
                      <a:solidFill>
                        <a:schemeClr val="bg1"/>
                      </a:solidFill>
                    </p:spPr>
                  </p:pic>
                </p:oleObj>
              </mc:Fallback>
            </mc:AlternateContent>
          </a:graphicData>
        </a:graphic>
      </p:graphicFrame>
      <p:graphicFrame>
        <p:nvGraphicFramePr>
          <p:cNvPr id="11" name="Object 10">
            <a:extLst>
              <a:ext uri="{FF2B5EF4-FFF2-40B4-BE49-F238E27FC236}">
                <a16:creationId xmlns:a16="http://schemas.microsoft.com/office/drawing/2014/main" id="{62DE568C-B500-4E75-AF75-910219D58A66}"/>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107927444"/>
              </p:ext>
            </p:extLst>
          </p:nvPr>
        </p:nvGraphicFramePr>
        <p:xfrm>
          <a:off x="6889483" y="2488438"/>
          <a:ext cx="364319" cy="260228"/>
        </p:xfrm>
        <a:graphic>
          <a:graphicData uri="http://schemas.openxmlformats.org/presentationml/2006/ole">
            <mc:AlternateContent xmlns:mc="http://schemas.openxmlformats.org/markup-compatibility/2006">
              <mc:Choice xmlns:v="urn:schemas-microsoft-com:vml" Requires="v">
                <p:oleObj name="Equation" r:id="rId13" imgW="533160" imgH="380880" progId="Equation.DSMT4">
                  <p:embed/>
                </p:oleObj>
              </mc:Choice>
              <mc:Fallback>
                <p:oleObj name="Equation" r:id="rId13" imgW="533160" imgH="380880" progId="Equation.DSMT4">
                  <p:embed/>
                  <p:pic>
                    <p:nvPicPr>
                      <p:cNvPr id="10" name="Object 9">
                        <a:extLst>
                          <a:ext uri="{FF2B5EF4-FFF2-40B4-BE49-F238E27FC236}">
                            <a16:creationId xmlns:a16="http://schemas.microsoft.com/office/drawing/2014/main" id="{BCF1AD20-B476-468E-918A-302F33ECC75E}"/>
                          </a:ext>
                        </a:extLst>
                      </p:cNvPr>
                      <p:cNvPicPr/>
                      <p:nvPr/>
                    </p:nvPicPr>
                    <p:blipFill>
                      <a:blip r:embed="rId14"/>
                      <a:stretch>
                        <a:fillRect/>
                      </a:stretch>
                    </p:blipFill>
                    <p:spPr>
                      <a:xfrm>
                        <a:off x="6889483" y="2488438"/>
                        <a:ext cx="364319" cy="260228"/>
                      </a:xfrm>
                      <a:prstGeom prst="rect">
                        <a:avLst/>
                      </a:prstGeom>
                      <a:solidFill>
                        <a:schemeClr val="bg1"/>
                      </a:solidFill>
                    </p:spPr>
                  </p:pic>
                </p:oleObj>
              </mc:Fallback>
            </mc:AlternateContent>
          </a:graphicData>
        </a:graphic>
      </p:graphicFrame>
      <p:graphicFrame>
        <p:nvGraphicFramePr>
          <p:cNvPr id="12" name="Object 11">
            <a:extLst>
              <a:ext uri="{FF2B5EF4-FFF2-40B4-BE49-F238E27FC236}">
                <a16:creationId xmlns:a16="http://schemas.microsoft.com/office/drawing/2014/main" id="{8BEECA12-577D-4ADD-A7E6-EE3B8DAC09EC}"/>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502691255"/>
              </p:ext>
            </p:extLst>
          </p:nvPr>
        </p:nvGraphicFramePr>
        <p:xfrm>
          <a:off x="4146758" y="2801616"/>
          <a:ext cx="435270" cy="277833"/>
        </p:xfrm>
        <a:graphic>
          <a:graphicData uri="http://schemas.openxmlformats.org/presentationml/2006/ole">
            <mc:AlternateContent xmlns:mc="http://schemas.openxmlformats.org/markup-compatibility/2006">
              <mc:Choice xmlns:v="urn:schemas-microsoft-com:vml" Requires="v">
                <p:oleObj name="Equation" r:id="rId15" imgW="596880" imgH="380880" progId="Equation.DSMT4">
                  <p:embed/>
                </p:oleObj>
              </mc:Choice>
              <mc:Fallback>
                <p:oleObj name="Equation" r:id="rId15" imgW="596880" imgH="380880" progId="Equation.DSMT4">
                  <p:embed/>
                  <p:pic>
                    <p:nvPicPr>
                      <p:cNvPr id="0" name=""/>
                      <p:cNvPicPr/>
                      <p:nvPr/>
                    </p:nvPicPr>
                    <p:blipFill>
                      <a:blip r:embed="rId16"/>
                      <a:stretch>
                        <a:fillRect/>
                      </a:stretch>
                    </p:blipFill>
                    <p:spPr>
                      <a:xfrm>
                        <a:off x="4146758" y="2801616"/>
                        <a:ext cx="435270" cy="277833"/>
                      </a:xfrm>
                      <a:prstGeom prst="rect">
                        <a:avLst/>
                      </a:prstGeom>
                      <a:solidFill>
                        <a:schemeClr val="bg1"/>
                      </a:solidFill>
                    </p:spPr>
                  </p:pic>
                </p:oleObj>
              </mc:Fallback>
            </mc:AlternateContent>
          </a:graphicData>
        </a:graphic>
      </p:graphicFrame>
      <p:graphicFrame>
        <p:nvGraphicFramePr>
          <p:cNvPr id="13" name="Object 12">
            <a:extLst>
              <a:ext uri="{FF2B5EF4-FFF2-40B4-BE49-F238E27FC236}">
                <a16:creationId xmlns:a16="http://schemas.microsoft.com/office/drawing/2014/main" id="{06EBAE9E-E9F0-4D69-9DE7-974F813606BD}"/>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301379295"/>
              </p:ext>
            </p:extLst>
          </p:nvPr>
        </p:nvGraphicFramePr>
        <p:xfrm>
          <a:off x="6889483" y="2797407"/>
          <a:ext cx="407690" cy="260228"/>
        </p:xfrm>
        <a:graphic>
          <a:graphicData uri="http://schemas.openxmlformats.org/presentationml/2006/ole">
            <mc:AlternateContent xmlns:mc="http://schemas.openxmlformats.org/markup-compatibility/2006">
              <mc:Choice xmlns:v="urn:schemas-microsoft-com:vml" Requires="v">
                <p:oleObj name="Equation" r:id="rId17" imgW="596880" imgH="380880" progId="Equation.DSMT4">
                  <p:embed/>
                </p:oleObj>
              </mc:Choice>
              <mc:Fallback>
                <p:oleObj name="Equation" r:id="rId17" imgW="596880" imgH="380880" progId="Equation.DSMT4">
                  <p:embed/>
                  <p:pic>
                    <p:nvPicPr>
                      <p:cNvPr id="12" name="Object 11">
                        <a:extLst>
                          <a:ext uri="{FF2B5EF4-FFF2-40B4-BE49-F238E27FC236}">
                            <a16:creationId xmlns:a16="http://schemas.microsoft.com/office/drawing/2014/main" id="{8BEECA12-577D-4ADD-A7E6-EE3B8DAC09EC}"/>
                          </a:ext>
                        </a:extLst>
                      </p:cNvPr>
                      <p:cNvPicPr/>
                      <p:nvPr/>
                    </p:nvPicPr>
                    <p:blipFill>
                      <a:blip r:embed="rId18"/>
                      <a:stretch>
                        <a:fillRect/>
                      </a:stretch>
                    </p:blipFill>
                    <p:spPr>
                      <a:xfrm>
                        <a:off x="6889483" y="2797407"/>
                        <a:ext cx="407690" cy="260228"/>
                      </a:xfrm>
                      <a:prstGeom prst="rect">
                        <a:avLst/>
                      </a:prstGeom>
                      <a:solidFill>
                        <a:schemeClr val="bg1"/>
                      </a:solidFill>
                    </p:spPr>
                  </p:pic>
                </p:oleObj>
              </mc:Fallback>
            </mc:AlternateContent>
          </a:graphicData>
        </a:graphic>
      </p:graphicFrame>
      <p:graphicFrame>
        <p:nvGraphicFramePr>
          <p:cNvPr id="14" name="Object 13">
            <a:extLst>
              <a:ext uri="{FF2B5EF4-FFF2-40B4-BE49-F238E27FC236}">
                <a16:creationId xmlns:a16="http://schemas.microsoft.com/office/drawing/2014/main" id="{961DEF98-B8A8-441C-BFE5-651BED29B815}"/>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863817868"/>
              </p:ext>
            </p:extLst>
          </p:nvPr>
        </p:nvGraphicFramePr>
        <p:xfrm>
          <a:off x="4172591" y="3114042"/>
          <a:ext cx="400751" cy="286251"/>
        </p:xfrm>
        <a:graphic>
          <a:graphicData uri="http://schemas.openxmlformats.org/presentationml/2006/ole">
            <mc:AlternateContent xmlns:mc="http://schemas.openxmlformats.org/markup-compatibility/2006">
              <mc:Choice xmlns:v="urn:schemas-microsoft-com:vml" Requires="v">
                <p:oleObj name="Equation" r:id="rId19" imgW="533160" imgH="380880" progId="Equation.DSMT4">
                  <p:embed/>
                </p:oleObj>
              </mc:Choice>
              <mc:Fallback>
                <p:oleObj name="Equation" r:id="rId19" imgW="533160" imgH="380880" progId="Equation.DSMT4">
                  <p:embed/>
                  <p:pic>
                    <p:nvPicPr>
                      <p:cNvPr id="0" name=""/>
                      <p:cNvPicPr/>
                      <p:nvPr/>
                    </p:nvPicPr>
                    <p:blipFill>
                      <a:blip r:embed="rId20"/>
                      <a:stretch>
                        <a:fillRect/>
                      </a:stretch>
                    </p:blipFill>
                    <p:spPr>
                      <a:xfrm>
                        <a:off x="4172591" y="3114042"/>
                        <a:ext cx="400751" cy="286251"/>
                      </a:xfrm>
                      <a:prstGeom prst="rect">
                        <a:avLst/>
                      </a:prstGeom>
                      <a:solidFill>
                        <a:schemeClr val="bg1"/>
                      </a:solidFill>
                    </p:spPr>
                  </p:pic>
                </p:oleObj>
              </mc:Fallback>
            </mc:AlternateContent>
          </a:graphicData>
        </a:graphic>
      </p:graphicFrame>
      <p:graphicFrame>
        <p:nvGraphicFramePr>
          <p:cNvPr id="15" name="Object 14">
            <a:extLst>
              <a:ext uri="{FF2B5EF4-FFF2-40B4-BE49-F238E27FC236}">
                <a16:creationId xmlns:a16="http://schemas.microsoft.com/office/drawing/2014/main" id="{2AF27A4A-F25E-4B90-9826-1D47C6E6094A}"/>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086480184"/>
              </p:ext>
            </p:extLst>
          </p:nvPr>
        </p:nvGraphicFramePr>
        <p:xfrm>
          <a:off x="6850432" y="3140781"/>
          <a:ext cx="407690" cy="260228"/>
        </p:xfrm>
        <a:graphic>
          <a:graphicData uri="http://schemas.openxmlformats.org/presentationml/2006/ole">
            <mc:AlternateContent xmlns:mc="http://schemas.openxmlformats.org/markup-compatibility/2006">
              <mc:Choice xmlns:v="urn:schemas-microsoft-com:vml" Requires="v">
                <p:oleObj name="Equation" r:id="rId21" imgW="596880" imgH="380880" progId="Equation.DSMT4">
                  <p:embed/>
                </p:oleObj>
              </mc:Choice>
              <mc:Fallback>
                <p:oleObj name="Equation" r:id="rId21" imgW="596880" imgH="380880" progId="Equation.DSMT4">
                  <p:embed/>
                  <p:pic>
                    <p:nvPicPr>
                      <p:cNvPr id="0" name=""/>
                      <p:cNvPicPr/>
                      <p:nvPr/>
                    </p:nvPicPr>
                    <p:blipFill>
                      <a:blip r:embed="rId22"/>
                      <a:stretch>
                        <a:fillRect/>
                      </a:stretch>
                    </p:blipFill>
                    <p:spPr>
                      <a:xfrm>
                        <a:off x="6850432" y="3140781"/>
                        <a:ext cx="407690" cy="260228"/>
                      </a:xfrm>
                      <a:prstGeom prst="rect">
                        <a:avLst/>
                      </a:prstGeom>
                      <a:solidFill>
                        <a:schemeClr val="bg1"/>
                      </a:solidFill>
                    </p:spPr>
                  </p:pic>
                </p:oleObj>
              </mc:Fallback>
            </mc:AlternateContent>
          </a:graphicData>
        </a:graphic>
      </p:graphicFrame>
      <p:graphicFrame>
        <p:nvGraphicFramePr>
          <p:cNvPr id="16" name="Object 15">
            <a:extLst>
              <a:ext uri="{FF2B5EF4-FFF2-40B4-BE49-F238E27FC236}">
                <a16:creationId xmlns:a16="http://schemas.microsoft.com/office/drawing/2014/main" id="{209C9EB6-987E-49AB-B397-C9E9B61EB608}"/>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07045342"/>
              </p:ext>
            </p:extLst>
          </p:nvPr>
        </p:nvGraphicFramePr>
        <p:xfrm>
          <a:off x="4179811" y="3478725"/>
          <a:ext cx="448459" cy="286251"/>
        </p:xfrm>
        <a:graphic>
          <a:graphicData uri="http://schemas.openxmlformats.org/presentationml/2006/ole">
            <mc:AlternateContent xmlns:mc="http://schemas.openxmlformats.org/markup-compatibility/2006">
              <mc:Choice xmlns:v="urn:schemas-microsoft-com:vml" Requires="v">
                <p:oleObj name="Equation" r:id="rId23" imgW="596880" imgH="380880" progId="Equation.DSMT4">
                  <p:embed/>
                </p:oleObj>
              </mc:Choice>
              <mc:Fallback>
                <p:oleObj name="Equation" r:id="rId23" imgW="596880" imgH="380880" progId="Equation.DSMT4">
                  <p:embed/>
                  <p:pic>
                    <p:nvPicPr>
                      <p:cNvPr id="0" name=""/>
                      <p:cNvPicPr/>
                      <p:nvPr/>
                    </p:nvPicPr>
                    <p:blipFill>
                      <a:blip r:embed="rId24"/>
                      <a:stretch>
                        <a:fillRect/>
                      </a:stretch>
                    </p:blipFill>
                    <p:spPr>
                      <a:xfrm>
                        <a:off x="4179811" y="3478725"/>
                        <a:ext cx="448459" cy="286251"/>
                      </a:xfrm>
                      <a:prstGeom prst="rect">
                        <a:avLst/>
                      </a:prstGeom>
                      <a:solidFill>
                        <a:schemeClr val="bg1"/>
                      </a:solidFill>
                    </p:spPr>
                  </p:pic>
                </p:oleObj>
              </mc:Fallback>
            </mc:AlternateContent>
          </a:graphicData>
        </a:graphic>
      </p:graphicFrame>
      <p:graphicFrame>
        <p:nvGraphicFramePr>
          <p:cNvPr id="17" name="Object 16">
            <a:extLst>
              <a:ext uri="{FF2B5EF4-FFF2-40B4-BE49-F238E27FC236}">
                <a16:creationId xmlns:a16="http://schemas.microsoft.com/office/drawing/2014/main" id="{0069B361-0F7F-4449-ACE2-F8AC5AF580A1}"/>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620837507"/>
              </p:ext>
            </p:extLst>
          </p:nvPr>
        </p:nvGraphicFramePr>
        <p:xfrm>
          <a:off x="6849893" y="3447410"/>
          <a:ext cx="448459" cy="286251"/>
        </p:xfrm>
        <a:graphic>
          <a:graphicData uri="http://schemas.openxmlformats.org/presentationml/2006/ole">
            <mc:AlternateContent xmlns:mc="http://schemas.openxmlformats.org/markup-compatibility/2006">
              <mc:Choice xmlns:v="urn:schemas-microsoft-com:vml" Requires="v">
                <p:oleObj name="Equation" r:id="rId25" imgW="596880" imgH="380880" progId="Equation.DSMT4">
                  <p:embed/>
                </p:oleObj>
              </mc:Choice>
              <mc:Fallback>
                <p:oleObj name="Equation" r:id="rId25" imgW="596880" imgH="380880" progId="Equation.DSMT4">
                  <p:embed/>
                  <p:pic>
                    <p:nvPicPr>
                      <p:cNvPr id="0" name=""/>
                      <p:cNvPicPr/>
                      <p:nvPr/>
                    </p:nvPicPr>
                    <p:blipFill>
                      <a:blip r:embed="rId26"/>
                      <a:stretch>
                        <a:fillRect/>
                      </a:stretch>
                    </p:blipFill>
                    <p:spPr>
                      <a:xfrm>
                        <a:off x="6849893" y="3447410"/>
                        <a:ext cx="448459" cy="286251"/>
                      </a:xfrm>
                      <a:prstGeom prst="rect">
                        <a:avLst/>
                      </a:prstGeom>
                      <a:solidFill>
                        <a:schemeClr val="bg1"/>
                      </a:solidFill>
                    </p:spPr>
                  </p:pic>
                </p:oleObj>
              </mc:Fallback>
            </mc:AlternateContent>
          </a:graphicData>
        </a:graphic>
      </p:graphicFrame>
      <p:graphicFrame>
        <p:nvGraphicFramePr>
          <p:cNvPr id="18" name="Object 17">
            <a:extLst>
              <a:ext uri="{FF2B5EF4-FFF2-40B4-BE49-F238E27FC236}">
                <a16:creationId xmlns:a16="http://schemas.microsoft.com/office/drawing/2014/main" id="{068CDDDC-DF79-44CF-BC7F-D6BB6B376A50}"/>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283574975"/>
              </p:ext>
            </p:extLst>
          </p:nvPr>
        </p:nvGraphicFramePr>
        <p:xfrm>
          <a:off x="4203664" y="3777175"/>
          <a:ext cx="400751" cy="286251"/>
        </p:xfrm>
        <a:graphic>
          <a:graphicData uri="http://schemas.openxmlformats.org/presentationml/2006/ole">
            <mc:AlternateContent xmlns:mc="http://schemas.openxmlformats.org/markup-compatibility/2006">
              <mc:Choice xmlns:v="urn:schemas-microsoft-com:vml" Requires="v">
                <p:oleObj name="Equation" r:id="rId27" imgW="533160" imgH="380880" progId="Equation.DSMT4">
                  <p:embed/>
                </p:oleObj>
              </mc:Choice>
              <mc:Fallback>
                <p:oleObj name="Equation" r:id="rId27" imgW="533160" imgH="380880" progId="Equation.DSMT4">
                  <p:embed/>
                  <p:pic>
                    <p:nvPicPr>
                      <p:cNvPr id="0" name=""/>
                      <p:cNvPicPr/>
                      <p:nvPr/>
                    </p:nvPicPr>
                    <p:blipFill>
                      <a:blip r:embed="rId28"/>
                      <a:stretch>
                        <a:fillRect/>
                      </a:stretch>
                    </p:blipFill>
                    <p:spPr>
                      <a:xfrm>
                        <a:off x="4203664" y="3777175"/>
                        <a:ext cx="400751" cy="286251"/>
                      </a:xfrm>
                      <a:prstGeom prst="rect">
                        <a:avLst/>
                      </a:prstGeom>
                      <a:solidFill>
                        <a:schemeClr val="bg1"/>
                      </a:solidFill>
                    </p:spPr>
                  </p:pic>
                </p:oleObj>
              </mc:Fallback>
            </mc:AlternateContent>
          </a:graphicData>
        </a:graphic>
      </p:graphicFrame>
      <p:graphicFrame>
        <p:nvGraphicFramePr>
          <p:cNvPr id="19" name="Object 18">
            <a:extLst>
              <a:ext uri="{FF2B5EF4-FFF2-40B4-BE49-F238E27FC236}">
                <a16:creationId xmlns:a16="http://schemas.microsoft.com/office/drawing/2014/main" id="{6F2468E5-6C26-4BBE-8759-52A942D803A2}"/>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282168350"/>
              </p:ext>
            </p:extLst>
          </p:nvPr>
        </p:nvGraphicFramePr>
        <p:xfrm>
          <a:off x="6881454" y="3799043"/>
          <a:ext cx="364319" cy="260228"/>
        </p:xfrm>
        <a:graphic>
          <a:graphicData uri="http://schemas.openxmlformats.org/presentationml/2006/ole">
            <mc:AlternateContent xmlns:mc="http://schemas.openxmlformats.org/markup-compatibility/2006">
              <mc:Choice xmlns:v="urn:schemas-microsoft-com:vml" Requires="v">
                <p:oleObj name="Equation" r:id="rId29" imgW="533160" imgH="380880" progId="Equation.DSMT4">
                  <p:embed/>
                </p:oleObj>
              </mc:Choice>
              <mc:Fallback>
                <p:oleObj name="Equation" r:id="rId29" imgW="533160" imgH="380880" progId="Equation.DSMT4">
                  <p:embed/>
                  <p:pic>
                    <p:nvPicPr>
                      <p:cNvPr id="0" name=""/>
                      <p:cNvPicPr/>
                      <p:nvPr/>
                    </p:nvPicPr>
                    <p:blipFill>
                      <a:blip r:embed="rId30"/>
                      <a:stretch>
                        <a:fillRect/>
                      </a:stretch>
                    </p:blipFill>
                    <p:spPr>
                      <a:xfrm>
                        <a:off x="6881454" y="3799043"/>
                        <a:ext cx="364319" cy="260228"/>
                      </a:xfrm>
                      <a:prstGeom prst="rect">
                        <a:avLst/>
                      </a:prstGeom>
                      <a:solidFill>
                        <a:schemeClr val="bg1"/>
                      </a:solidFill>
                    </p:spPr>
                  </p:pic>
                </p:oleObj>
              </mc:Fallback>
            </mc:AlternateContent>
          </a:graphicData>
        </a:graphic>
      </p:graphicFrame>
      <p:graphicFrame>
        <p:nvGraphicFramePr>
          <p:cNvPr id="20" name="Object 19">
            <a:extLst>
              <a:ext uri="{FF2B5EF4-FFF2-40B4-BE49-F238E27FC236}">
                <a16:creationId xmlns:a16="http://schemas.microsoft.com/office/drawing/2014/main" id="{462E8A10-9C00-4476-8571-8C333AA0137F}"/>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403415956"/>
              </p:ext>
            </p:extLst>
          </p:nvPr>
        </p:nvGraphicFramePr>
        <p:xfrm>
          <a:off x="4196725" y="4108241"/>
          <a:ext cx="407690" cy="260228"/>
        </p:xfrm>
        <a:graphic>
          <a:graphicData uri="http://schemas.openxmlformats.org/presentationml/2006/ole">
            <mc:AlternateContent xmlns:mc="http://schemas.openxmlformats.org/markup-compatibility/2006">
              <mc:Choice xmlns:v="urn:schemas-microsoft-com:vml" Requires="v">
                <p:oleObj name="Equation" r:id="rId31" imgW="596880" imgH="380880" progId="Equation.DSMT4">
                  <p:embed/>
                </p:oleObj>
              </mc:Choice>
              <mc:Fallback>
                <p:oleObj name="Equation" r:id="rId31" imgW="596880" imgH="380880" progId="Equation.DSMT4">
                  <p:embed/>
                  <p:pic>
                    <p:nvPicPr>
                      <p:cNvPr id="0" name=""/>
                      <p:cNvPicPr/>
                      <p:nvPr/>
                    </p:nvPicPr>
                    <p:blipFill>
                      <a:blip r:embed="rId32"/>
                      <a:stretch>
                        <a:fillRect/>
                      </a:stretch>
                    </p:blipFill>
                    <p:spPr>
                      <a:xfrm>
                        <a:off x="4196725" y="4108241"/>
                        <a:ext cx="407690" cy="260228"/>
                      </a:xfrm>
                      <a:prstGeom prst="rect">
                        <a:avLst/>
                      </a:prstGeom>
                      <a:solidFill>
                        <a:schemeClr val="bg1"/>
                      </a:solidFill>
                    </p:spPr>
                  </p:pic>
                </p:oleObj>
              </mc:Fallback>
            </mc:AlternateContent>
          </a:graphicData>
        </a:graphic>
      </p:graphicFrame>
      <p:graphicFrame>
        <p:nvGraphicFramePr>
          <p:cNvPr id="25" name="Object 24">
            <a:extLst>
              <a:ext uri="{FF2B5EF4-FFF2-40B4-BE49-F238E27FC236}">
                <a16:creationId xmlns:a16="http://schemas.microsoft.com/office/drawing/2014/main" id="{6DFE32FF-638C-43E2-8D21-B745E1AEA018}"/>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956677915"/>
              </p:ext>
            </p:extLst>
          </p:nvPr>
        </p:nvGraphicFramePr>
        <p:xfrm>
          <a:off x="6870741" y="4099071"/>
          <a:ext cx="407690" cy="260228"/>
        </p:xfrm>
        <a:graphic>
          <a:graphicData uri="http://schemas.openxmlformats.org/presentationml/2006/ole">
            <mc:AlternateContent xmlns:mc="http://schemas.openxmlformats.org/markup-compatibility/2006">
              <mc:Choice xmlns:v="urn:schemas-microsoft-com:vml" Requires="v">
                <p:oleObj name="Equation" r:id="rId33" imgW="596880" imgH="380880" progId="Equation.DSMT4">
                  <p:embed/>
                </p:oleObj>
              </mc:Choice>
              <mc:Fallback>
                <p:oleObj name="Equation" r:id="rId33" imgW="596880" imgH="380880" progId="Equation.DSMT4">
                  <p:embed/>
                  <p:pic>
                    <p:nvPicPr>
                      <p:cNvPr id="20" name="Object 19">
                        <a:extLst>
                          <a:ext uri="{FF2B5EF4-FFF2-40B4-BE49-F238E27FC236}">
                            <a16:creationId xmlns:a16="http://schemas.microsoft.com/office/drawing/2014/main" id="{462E8A10-9C00-4476-8571-8C333AA0137F}"/>
                          </a:ext>
                        </a:extLst>
                      </p:cNvPr>
                      <p:cNvPicPr/>
                      <p:nvPr/>
                    </p:nvPicPr>
                    <p:blipFill>
                      <a:blip r:embed="rId34"/>
                      <a:stretch>
                        <a:fillRect/>
                      </a:stretch>
                    </p:blipFill>
                    <p:spPr>
                      <a:xfrm>
                        <a:off x="6870741" y="4099071"/>
                        <a:ext cx="407690" cy="260228"/>
                      </a:xfrm>
                      <a:prstGeom prst="rect">
                        <a:avLst/>
                      </a:prstGeom>
                      <a:solidFill>
                        <a:schemeClr val="bg1"/>
                      </a:solidFill>
                    </p:spPr>
                  </p:pic>
                </p:oleObj>
              </mc:Fallback>
            </mc:AlternateContent>
          </a:graphicData>
        </a:graphic>
      </p:graphicFrame>
      <p:graphicFrame>
        <p:nvGraphicFramePr>
          <p:cNvPr id="26" name="Object 25">
            <a:extLst>
              <a:ext uri="{FF2B5EF4-FFF2-40B4-BE49-F238E27FC236}">
                <a16:creationId xmlns:a16="http://schemas.microsoft.com/office/drawing/2014/main" id="{99DE5B28-8B2F-4C68-BE89-8281AB8C5420}"/>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509347371"/>
              </p:ext>
            </p:extLst>
          </p:nvPr>
        </p:nvGraphicFramePr>
        <p:xfrm>
          <a:off x="4176340" y="4407698"/>
          <a:ext cx="448459" cy="286251"/>
        </p:xfrm>
        <a:graphic>
          <a:graphicData uri="http://schemas.openxmlformats.org/presentationml/2006/ole">
            <mc:AlternateContent xmlns:mc="http://schemas.openxmlformats.org/markup-compatibility/2006">
              <mc:Choice xmlns:v="urn:schemas-microsoft-com:vml" Requires="v">
                <p:oleObj name="Equation" r:id="rId35" imgW="596880" imgH="380880" progId="Equation.DSMT4">
                  <p:embed/>
                </p:oleObj>
              </mc:Choice>
              <mc:Fallback>
                <p:oleObj name="Equation" r:id="rId35" imgW="596880" imgH="380880" progId="Equation.DSMT4">
                  <p:embed/>
                  <p:pic>
                    <p:nvPicPr>
                      <p:cNvPr id="20" name="Object 19">
                        <a:extLst>
                          <a:ext uri="{FF2B5EF4-FFF2-40B4-BE49-F238E27FC236}">
                            <a16:creationId xmlns:a16="http://schemas.microsoft.com/office/drawing/2014/main" id="{462E8A10-9C00-4476-8571-8C333AA0137F}"/>
                          </a:ext>
                        </a:extLst>
                      </p:cNvPr>
                      <p:cNvPicPr/>
                      <p:nvPr/>
                    </p:nvPicPr>
                    <p:blipFill>
                      <a:blip r:embed="rId36"/>
                      <a:stretch>
                        <a:fillRect/>
                      </a:stretch>
                    </p:blipFill>
                    <p:spPr>
                      <a:xfrm>
                        <a:off x="4176340" y="4407698"/>
                        <a:ext cx="448459" cy="286251"/>
                      </a:xfrm>
                      <a:prstGeom prst="rect">
                        <a:avLst/>
                      </a:prstGeom>
                      <a:solidFill>
                        <a:schemeClr val="bg1"/>
                      </a:solidFill>
                    </p:spPr>
                  </p:pic>
                </p:oleObj>
              </mc:Fallback>
            </mc:AlternateContent>
          </a:graphicData>
        </a:graphic>
      </p:graphicFrame>
      <p:graphicFrame>
        <p:nvGraphicFramePr>
          <p:cNvPr id="27" name="Object 26">
            <a:extLst>
              <a:ext uri="{FF2B5EF4-FFF2-40B4-BE49-F238E27FC236}">
                <a16:creationId xmlns:a16="http://schemas.microsoft.com/office/drawing/2014/main" id="{56E0FF63-5C20-45B4-97F2-334F7D55065F}"/>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090914945"/>
              </p:ext>
            </p:extLst>
          </p:nvPr>
        </p:nvGraphicFramePr>
        <p:xfrm>
          <a:off x="6883090" y="4420760"/>
          <a:ext cx="407690" cy="260228"/>
        </p:xfrm>
        <a:graphic>
          <a:graphicData uri="http://schemas.openxmlformats.org/presentationml/2006/ole">
            <mc:AlternateContent xmlns:mc="http://schemas.openxmlformats.org/markup-compatibility/2006">
              <mc:Choice xmlns:v="urn:schemas-microsoft-com:vml" Requires="v">
                <p:oleObj name="Equation" r:id="rId37" imgW="596880" imgH="380880" progId="Equation.DSMT4">
                  <p:embed/>
                </p:oleObj>
              </mc:Choice>
              <mc:Fallback>
                <p:oleObj name="Equation" r:id="rId37" imgW="596880" imgH="380880" progId="Equation.DSMT4">
                  <p:embed/>
                  <p:pic>
                    <p:nvPicPr>
                      <p:cNvPr id="20" name="Object 19">
                        <a:extLst>
                          <a:ext uri="{FF2B5EF4-FFF2-40B4-BE49-F238E27FC236}">
                            <a16:creationId xmlns:a16="http://schemas.microsoft.com/office/drawing/2014/main" id="{462E8A10-9C00-4476-8571-8C333AA0137F}"/>
                          </a:ext>
                        </a:extLst>
                      </p:cNvPr>
                      <p:cNvPicPr/>
                      <p:nvPr/>
                    </p:nvPicPr>
                    <p:blipFill>
                      <a:blip r:embed="rId38"/>
                      <a:stretch>
                        <a:fillRect/>
                      </a:stretch>
                    </p:blipFill>
                    <p:spPr>
                      <a:xfrm>
                        <a:off x="6883090" y="4420760"/>
                        <a:ext cx="407690" cy="260228"/>
                      </a:xfrm>
                      <a:prstGeom prst="rect">
                        <a:avLst/>
                      </a:prstGeom>
                      <a:solidFill>
                        <a:schemeClr val="bg1"/>
                      </a:solidFill>
                    </p:spPr>
                  </p:pic>
                </p:oleObj>
              </mc:Fallback>
            </mc:AlternateContent>
          </a:graphicData>
        </a:graphic>
      </p:graphicFrame>
      <p:graphicFrame>
        <p:nvGraphicFramePr>
          <p:cNvPr id="28" name="Object 27">
            <a:extLst>
              <a:ext uri="{FF2B5EF4-FFF2-40B4-BE49-F238E27FC236}">
                <a16:creationId xmlns:a16="http://schemas.microsoft.com/office/drawing/2014/main" id="{56246806-2915-4DAE-AC28-05C1BC6C813A}"/>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59552999"/>
              </p:ext>
            </p:extLst>
          </p:nvPr>
        </p:nvGraphicFramePr>
        <p:xfrm>
          <a:off x="4188128" y="4724429"/>
          <a:ext cx="388964" cy="277833"/>
        </p:xfrm>
        <a:graphic>
          <a:graphicData uri="http://schemas.openxmlformats.org/presentationml/2006/ole">
            <mc:AlternateContent xmlns:mc="http://schemas.openxmlformats.org/markup-compatibility/2006">
              <mc:Choice xmlns:v="urn:schemas-microsoft-com:vml" Requires="v">
                <p:oleObj name="Equation" r:id="rId39" imgW="533160" imgH="380880" progId="Equation.DSMT4">
                  <p:embed/>
                </p:oleObj>
              </mc:Choice>
              <mc:Fallback>
                <p:oleObj name="Equation" r:id="rId39" imgW="533160" imgH="380880" progId="Equation.DSMT4">
                  <p:embed/>
                  <p:pic>
                    <p:nvPicPr>
                      <p:cNvPr id="18" name="Object 17">
                        <a:extLst>
                          <a:ext uri="{FF2B5EF4-FFF2-40B4-BE49-F238E27FC236}">
                            <a16:creationId xmlns:a16="http://schemas.microsoft.com/office/drawing/2014/main" id="{068CDDDC-DF79-44CF-BC7F-D6BB6B376A50}"/>
                          </a:ext>
                        </a:extLst>
                      </p:cNvPr>
                      <p:cNvPicPr/>
                      <p:nvPr/>
                    </p:nvPicPr>
                    <p:blipFill>
                      <a:blip r:embed="rId40"/>
                      <a:stretch>
                        <a:fillRect/>
                      </a:stretch>
                    </p:blipFill>
                    <p:spPr>
                      <a:xfrm>
                        <a:off x="4188128" y="4724429"/>
                        <a:ext cx="388964" cy="277833"/>
                      </a:xfrm>
                      <a:prstGeom prst="rect">
                        <a:avLst/>
                      </a:prstGeom>
                      <a:solidFill>
                        <a:schemeClr val="bg1"/>
                      </a:solidFill>
                    </p:spPr>
                  </p:pic>
                </p:oleObj>
              </mc:Fallback>
            </mc:AlternateContent>
          </a:graphicData>
        </a:graphic>
      </p:graphicFrame>
      <p:graphicFrame>
        <p:nvGraphicFramePr>
          <p:cNvPr id="29" name="Object 28">
            <a:extLst>
              <a:ext uri="{FF2B5EF4-FFF2-40B4-BE49-F238E27FC236}">
                <a16:creationId xmlns:a16="http://schemas.microsoft.com/office/drawing/2014/main" id="{70B72633-CFFA-4CDB-8BD7-785968A18BCE}"/>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615020543"/>
              </p:ext>
            </p:extLst>
          </p:nvPr>
        </p:nvGraphicFramePr>
        <p:xfrm>
          <a:off x="6924133" y="4736598"/>
          <a:ext cx="364319" cy="260228"/>
        </p:xfrm>
        <a:graphic>
          <a:graphicData uri="http://schemas.openxmlformats.org/presentationml/2006/ole">
            <mc:AlternateContent xmlns:mc="http://schemas.openxmlformats.org/markup-compatibility/2006">
              <mc:Choice xmlns:v="urn:schemas-microsoft-com:vml" Requires="v">
                <p:oleObj name="Equation" r:id="rId41" imgW="533160" imgH="380880" progId="Equation.DSMT4">
                  <p:embed/>
                </p:oleObj>
              </mc:Choice>
              <mc:Fallback>
                <p:oleObj name="Equation" r:id="rId41" imgW="533160" imgH="380880" progId="Equation.DSMT4">
                  <p:embed/>
                  <p:pic>
                    <p:nvPicPr>
                      <p:cNvPr id="28" name="Object 27">
                        <a:extLst>
                          <a:ext uri="{FF2B5EF4-FFF2-40B4-BE49-F238E27FC236}">
                            <a16:creationId xmlns:a16="http://schemas.microsoft.com/office/drawing/2014/main" id="{56246806-2915-4DAE-AC28-05C1BC6C813A}"/>
                          </a:ext>
                        </a:extLst>
                      </p:cNvPr>
                      <p:cNvPicPr/>
                      <p:nvPr/>
                    </p:nvPicPr>
                    <p:blipFill>
                      <a:blip r:embed="rId42"/>
                      <a:stretch>
                        <a:fillRect/>
                      </a:stretch>
                    </p:blipFill>
                    <p:spPr>
                      <a:xfrm>
                        <a:off x="6924133" y="4736598"/>
                        <a:ext cx="364319" cy="260228"/>
                      </a:xfrm>
                      <a:prstGeom prst="rect">
                        <a:avLst/>
                      </a:prstGeom>
                      <a:solidFill>
                        <a:schemeClr val="bg1"/>
                      </a:solidFill>
                    </p:spPr>
                  </p:pic>
                </p:oleObj>
              </mc:Fallback>
            </mc:AlternateContent>
          </a:graphicData>
        </a:graphic>
      </p:graphicFrame>
      <p:graphicFrame>
        <p:nvGraphicFramePr>
          <p:cNvPr id="30" name="Object 29">
            <a:extLst>
              <a:ext uri="{FF2B5EF4-FFF2-40B4-BE49-F238E27FC236}">
                <a16:creationId xmlns:a16="http://schemas.microsoft.com/office/drawing/2014/main" id="{9EAF1CF9-222B-420E-980E-F1EE428A78FE}"/>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111385176"/>
              </p:ext>
            </p:extLst>
          </p:nvPr>
        </p:nvGraphicFramePr>
        <p:xfrm>
          <a:off x="4158965" y="5089791"/>
          <a:ext cx="370627" cy="236571"/>
        </p:xfrm>
        <a:graphic>
          <a:graphicData uri="http://schemas.openxmlformats.org/presentationml/2006/ole">
            <mc:AlternateContent xmlns:mc="http://schemas.openxmlformats.org/markup-compatibility/2006">
              <mc:Choice xmlns:v="urn:schemas-microsoft-com:vml" Requires="v">
                <p:oleObj name="Equation" r:id="rId43" imgW="596880" imgH="380880" progId="Equation.DSMT4">
                  <p:embed/>
                </p:oleObj>
              </mc:Choice>
              <mc:Fallback>
                <p:oleObj name="Equation" r:id="rId43" imgW="596880" imgH="380880" progId="Equation.DSMT4">
                  <p:embed/>
                  <p:pic>
                    <p:nvPicPr>
                      <p:cNvPr id="26" name="Object 25">
                        <a:extLst>
                          <a:ext uri="{FF2B5EF4-FFF2-40B4-BE49-F238E27FC236}">
                            <a16:creationId xmlns:a16="http://schemas.microsoft.com/office/drawing/2014/main" id="{99DE5B28-8B2F-4C68-BE89-8281AB8C5420}"/>
                          </a:ext>
                        </a:extLst>
                      </p:cNvPr>
                      <p:cNvPicPr/>
                      <p:nvPr/>
                    </p:nvPicPr>
                    <p:blipFill>
                      <a:blip r:embed="rId44"/>
                      <a:stretch>
                        <a:fillRect/>
                      </a:stretch>
                    </p:blipFill>
                    <p:spPr>
                      <a:xfrm>
                        <a:off x="4158965" y="5089791"/>
                        <a:ext cx="370627" cy="236571"/>
                      </a:xfrm>
                      <a:prstGeom prst="rect">
                        <a:avLst/>
                      </a:prstGeom>
                      <a:solidFill>
                        <a:schemeClr val="bg1"/>
                      </a:solidFill>
                    </p:spPr>
                  </p:pic>
                </p:oleObj>
              </mc:Fallback>
            </mc:AlternateContent>
          </a:graphicData>
        </a:graphic>
      </p:graphicFrame>
      <p:graphicFrame>
        <p:nvGraphicFramePr>
          <p:cNvPr id="31" name="Object 30">
            <a:extLst>
              <a:ext uri="{FF2B5EF4-FFF2-40B4-BE49-F238E27FC236}">
                <a16:creationId xmlns:a16="http://schemas.microsoft.com/office/drawing/2014/main" id="{E356DF0D-D397-4ED8-9814-4DF23A62602C}"/>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027126552"/>
              </p:ext>
            </p:extLst>
          </p:nvPr>
        </p:nvGraphicFramePr>
        <p:xfrm>
          <a:off x="6893804" y="5058869"/>
          <a:ext cx="381857" cy="243739"/>
        </p:xfrm>
        <a:graphic>
          <a:graphicData uri="http://schemas.openxmlformats.org/presentationml/2006/ole">
            <mc:AlternateContent xmlns:mc="http://schemas.openxmlformats.org/markup-compatibility/2006">
              <mc:Choice xmlns:v="urn:schemas-microsoft-com:vml" Requires="v">
                <p:oleObj name="Equation" r:id="rId45" imgW="596880" imgH="380880" progId="Equation.DSMT4">
                  <p:embed/>
                </p:oleObj>
              </mc:Choice>
              <mc:Fallback>
                <p:oleObj name="Equation" r:id="rId45" imgW="596880" imgH="380880" progId="Equation.DSMT4">
                  <p:embed/>
                  <p:pic>
                    <p:nvPicPr>
                      <p:cNvPr id="30" name="Object 29">
                        <a:extLst>
                          <a:ext uri="{FF2B5EF4-FFF2-40B4-BE49-F238E27FC236}">
                            <a16:creationId xmlns:a16="http://schemas.microsoft.com/office/drawing/2014/main" id="{9EAF1CF9-222B-420E-980E-F1EE428A78FE}"/>
                          </a:ext>
                        </a:extLst>
                      </p:cNvPr>
                      <p:cNvPicPr/>
                      <p:nvPr/>
                    </p:nvPicPr>
                    <p:blipFill>
                      <a:blip r:embed="rId46"/>
                      <a:stretch>
                        <a:fillRect/>
                      </a:stretch>
                    </p:blipFill>
                    <p:spPr>
                      <a:xfrm>
                        <a:off x="6893804" y="5058869"/>
                        <a:ext cx="381857" cy="243739"/>
                      </a:xfrm>
                      <a:prstGeom prst="rect">
                        <a:avLst/>
                      </a:prstGeom>
                      <a:solidFill>
                        <a:schemeClr val="bg1"/>
                      </a:solidFill>
                    </p:spPr>
                  </p:pic>
                </p:oleObj>
              </mc:Fallback>
            </mc:AlternateContent>
          </a:graphicData>
        </a:graphic>
      </p:graphicFrame>
      <p:graphicFrame>
        <p:nvGraphicFramePr>
          <p:cNvPr id="32" name="Object 31">
            <a:extLst>
              <a:ext uri="{FF2B5EF4-FFF2-40B4-BE49-F238E27FC236}">
                <a16:creationId xmlns:a16="http://schemas.microsoft.com/office/drawing/2014/main" id="{C1CD744A-C86A-4400-8503-C6890DF837B3}"/>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595127075"/>
              </p:ext>
            </p:extLst>
          </p:nvPr>
        </p:nvGraphicFramePr>
        <p:xfrm>
          <a:off x="4192627" y="5370614"/>
          <a:ext cx="415885" cy="265458"/>
        </p:xfrm>
        <a:graphic>
          <a:graphicData uri="http://schemas.openxmlformats.org/presentationml/2006/ole">
            <mc:AlternateContent xmlns:mc="http://schemas.openxmlformats.org/markup-compatibility/2006">
              <mc:Choice xmlns:v="urn:schemas-microsoft-com:vml" Requires="v">
                <p:oleObj name="Equation" r:id="rId47" imgW="596880" imgH="380880" progId="Equation.DSMT4">
                  <p:embed/>
                </p:oleObj>
              </mc:Choice>
              <mc:Fallback>
                <p:oleObj name="Equation" r:id="rId47" imgW="596880" imgH="380880" progId="Equation.DSMT4">
                  <p:embed/>
                  <p:pic>
                    <p:nvPicPr>
                      <p:cNvPr id="30" name="Object 29">
                        <a:extLst>
                          <a:ext uri="{FF2B5EF4-FFF2-40B4-BE49-F238E27FC236}">
                            <a16:creationId xmlns:a16="http://schemas.microsoft.com/office/drawing/2014/main" id="{9EAF1CF9-222B-420E-980E-F1EE428A78FE}"/>
                          </a:ext>
                        </a:extLst>
                      </p:cNvPr>
                      <p:cNvPicPr/>
                      <p:nvPr/>
                    </p:nvPicPr>
                    <p:blipFill>
                      <a:blip r:embed="rId48"/>
                      <a:stretch>
                        <a:fillRect/>
                      </a:stretch>
                    </p:blipFill>
                    <p:spPr>
                      <a:xfrm>
                        <a:off x="4192627" y="5370614"/>
                        <a:ext cx="415885" cy="265458"/>
                      </a:xfrm>
                      <a:prstGeom prst="rect">
                        <a:avLst/>
                      </a:prstGeom>
                      <a:solidFill>
                        <a:schemeClr val="bg1"/>
                      </a:solidFill>
                    </p:spPr>
                  </p:pic>
                </p:oleObj>
              </mc:Fallback>
            </mc:AlternateContent>
          </a:graphicData>
        </a:graphic>
      </p:graphicFrame>
      <p:graphicFrame>
        <p:nvGraphicFramePr>
          <p:cNvPr id="33" name="Object 32">
            <a:extLst>
              <a:ext uri="{FF2B5EF4-FFF2-40B4-BE49-F238E27FC236}">
                <a16:creationId xmlns:a16="http://schemas.microsoft.com/office/drawing/2014/main" id="{D695BC58-12C6-44C3-B8FE-39A44E31F714}"/>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480181061"/>
              </p:ext>
            </p:extLst>
          </p:nvPr>
        </p:nvGraphicFramePr>
        <p:xfrm>
          <a:off x="6868626" y="5397865"/>
          <a:ext cx="381857" cy="243739"/>
        </p:xfrm>
        <a:graphic>
          <a:graphicData uri="http://schemas.openxmlformats.org/presentationml/2006/ole">
            <mc:AlternateContent xmlns:mc="http://schemas.openxmlformats.org/markup-compatibility/2006">
              <mc:Choice xmlns:v="urn:schemas-microsoft-com:vml" Requires="v">
                <p:oleObj name="Equation" r:id="rId49" imgW="596880" imgH="380880" progId="Equation.DSMT4">
                  <p:embed/>
                </p:oleObj>
              </mc:Choice>
              <mc:Fallback>
                <p:oleObj name="Equation" r:id="rId49" imgW="596880" imgH="380880" progId="Equation.DSMT4">
                  <p:embed/>
                  <p:pic>
                    <p:nvPicPr>
                      <p:cNvPr id="30" name="Object 29">
                        <a:extLst>
                          <a:ext uri="{FF2B5EF4-FFF2-40B4-BE49-F238E27FC236}">
                            <a16:creationId xmlns:a16="http://schemas.microsoft.com/office/drawing/2014/main" id="{9EAF1CF9-222B-420E-980E-F1EE428A78FE}"/>
                          </a:ext>
                        </a:extLst>
                      </p:cNvPr>
                      <p:cNvPicPr/>
                      <p:nvPr/>
                    </p:nvPicPr>
                    <p:blipFill>
                      <a:blip r:embed="rId50"/>
                      <a:stretch>
                        <a:fillRect/>
                      </a:stretch>
                    </p:blipFill>
                    <p:spPr>
                      <a:xfrm>
                        <a:off x="6868626" y="5397865"/>
                        <a:ext cx="381857" cy="243739"/>
                      </a:xfrm>
                      <a:prstGeom prst="rect">
                        <a:avLst/>
                      </a:prstGeom>
                      <a:solidFill>
                        <a:schemeClr val="bg1"/>
                      </a:solidFill>
                    </p:spPr>
                  </p:pic>
                </p:oleObj>
              </mc:Fallback>
            </mc:AlternateContent>
          </a:graphicData>
        </a:graphic>
      </p:graphicFrame>
      <p:graphicFrame>
        <p:nvGraphicFramePr>
          <p:cNvPr id="34" name="Object 33">
            <a:extLst>
              <a:ext uri="{FF2B5EF4-FFF2-40B4-BE49-F238E27FC236}">
                <a16:creationId xmlns:a16="http://schemas.microsoft.com/office/drawing/2014/main" id="{BDAB088B-FD05-4BA9-B9EA-12A386C1C364}"/>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4193586333"/>
              </p:ext>
            </p:extLst>
          </p:nvPr>
        </p:nvGraphicFramePr>
        <p:xfrm>
          <a:off x="4174868" y="5707189"/>
          <a:ext cx="397362" cy="253635"/>
        </p:xfrm>
        <a:graphic>
          <a:graphicData uri="http://schemas.openxmlformats.org/presentationml/2006/ole">
            <mc:AlternateContent xmlns:mc="http://schemas.openxmlformats.org/markup-compatibility/2006">
              <mc:Choice xmlns:v="urn:schemas-microsoft-com:vml" Requires="v">
                <p:oleObj name="Equation" r:id="rId51" imgW="596880" imgH="380880" progId="Equation.DSMT4">
                  <p:embed/>
                </p:oleObj>
              </mc:Choice>
              <mc:Fallback>
                <p:oleObj name="Equation" r:id="rId51" imgW="596880" imgH="380880" progId="Equation.DSMT4">
                  <p:embed/>
                  <p:pic>
                    <p:nvPicPr>
                      <p:cNvPr id="30" name="Object 29">
                        <a:extLst>
                          <a:ext uri="{FF2B5EF4-FFF2-40B4-BE49-F238E27FC236}">
                            <a16:creationId xmlns:a16="http://schemas.microsoft.com/office/drawing/2014/main" id="{9EAF1CF9-222B-420E-980E-F1EE428A78FE}"/>
                          </a:ext>
                        </a:extLst>
                      </p:cNvPr>
                      <p:cNvPicPr/>
                      <p:nvPr/>
                    </p:nvPicPr>
                    <p:blipFill>
                      <a:blip r:embed="rId52"/>
                      <a:stretch>
                        <a:fillRect/>
                      </a:stretch>
                    </p:blipFill>
                    <p:spPr>
                      <a:xfrm>
                        <a:off x="4174868" y="5707189"/>
                        <a:ext cx="397362" cy="253635"/>
                      </a:xfrm>
                      <a:prstGeom prst="rect">
                        <a:avLst/>
                      </a:prstGeom>
                      <a:solidFill>
                        <a:schemeClr val="bg1"/>
                      </a:solidFill>
                    </p:spPr>
                  </p:pic>
                </p:oleObj>
              </mc:Fallback>
            </mc:AlternateContent>
          </a:graphicData>
        </a:graphic>
      </p:graphicFrame>
      <p:graphicFrame>
        <p:nvGraphicFramePr>
          <p:cNvPr id="36" name="Object 35">
            <a:extLst>
              <a:ext uri="{FF2B5EF4-FFF2-40B4-BE49-F238E27FC236}">
                <a16:creationId xmlns:a16="http://schemas.microsoft.com/office/drawing/2014/main" id="{821BCF00-B936-4AE3-A9E5-D0EDC2A4BBD9}"/>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695139881"/>
              </p:ext>
            </p:extLst>
          </p:nvPr>
        </p:nvGraphicFramePr>
        <p:xfrm>
          <a:off x="6913669" y="5741725"/>
          <a:ext cx="331199" cy="236571"/>
        </p:xfrm>
        <a:graphic>
          <a:graphicData uri="http://schemas.openxmlformats.org/presentationml/2006/ole">
            <mc:AlternateContent xmlns:mc="http://schemas.openxmlformats.org/markup-compatibility/2006">
              <mc:Choice xmlns:v="urn:schemas-microsoft-com:vml" Requires="v">
                <p:oleObj name="Equation" r:id="rId53" imgW="533160" imgH="380880" progId="Equation.DSMT4">
                  <p:embed/>
                </p:oleObj>
              </mc:Choice>
              <mc:Fallback>
                <p:oleObj name="Equation" r:id="rId53" imgW="533160" imgH="380880" progId="Equation.DSMT4">
                  <p:embed/>
                  <p:pic>
                    <p:nvPicPr>
                      <p:cNvPr id="28" name="Object 27">
                        <a:extLst>
                          <a:ext uri="{FF2B5EF4-FFF2-40B4-BE49-F238E27FC236}">
                            <a16:creationId xmlns:a16="http://schemas.microsoft.com/office/drawing/2014/main" id="{56246806-2915-4DAE-AC28-05C1BC6C813A}"/>
                          </a:ext>
                        </a:extLst>
                      </p:cNvPr>
                      <p:cNvPicPr/>
                      <p:nvPr/>
                    </p:nvPicPr>
                    <p:blipFill>
                      <a:blip r:embed="rId54"/>
                      <a:stretch>
                        <a:fillRect/>
                      </a:stretch>
                    </p:blipFill>
                    <p:spPr>
                      <a:xfrm>
                        <a:off x="6913669" y="5741725"/>
                        <a:ext cx="331199" cy="236571"/>
                      </a:xfrm>
                      <a:prstGeom prst="rect">
                        <a:avLst/>
                      </a:prstGeom>
                      <a:solidFill>
                        <a:schemeClr val="bg1"/>
                      </a:solidFill>
                    </p:spPr>
                  </p:pic>
                </p:oleObj>
              </mc:Fallback>
            </mc:AlternateContent>
          </a:graphicData>
        </a:graphic>
      </p:graphicFrame>
      <p:graphicFrame>
        <p:nvGraphicFramePr>
          <p:cNvPr id="37" name="Object 36">
            <a:extLst>
              <a:ext uri="{FF2B5EF4-FFF2-40B4-BE49-F238E27FC236}">
                <a16:creationId xmlns:a16="http://schemas.microsoft.com/office/drawing/2014/main" id="{AF0F9225-CDD3-4373-B101-7D459544B2F8}"/>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4248710764"/>
              </p:ext>
            </p:extLst>
          </p:nvPr>
        </p:nvGraphicFramePr>
        <p:xfrm>
          <a:off x="4168867" y="6035257"/>
          <a:ext cx="397362" cy="253635"/>
        </p:xfrm>
        <a:graphic>
          <a:graphicData uri="http://schemas.openxmlformats.org/presentationml/2006/ole">
            <mc:AlternateContent xmlns:mc="http://schemas.openxmlformats.org/markup-compatibility/2006">
              <mc:Choice xmlns:v="urn:schemas-microsoft-com:vml" Requires="v">
                <p:oleObj name="Equation" r:id="rId55" imgW="596880" imgH="380880" progId="Equation.DSMT4">
                  <p:embed/>
                </p:oleObj>
              </mc:Choice>
              <mc:Fallback>
                <p:oleObj name="Equation" r:id="rId55" imgW="596880" imgH="380880" progId="Equation.DSMT4">
                  <p:embed/>
                  <p:pic>
                    <p:nvPicPr>
                      <p:cNvPr id="34" name="Object 33">
                        <a:extLst>
                          <a:ext uri="{FF2B5EF4-FFF2-40B4-BE49-F238E27FC236}">
                            <a16:creationId xmlns:a16="http://schemas.microsoft.com/office/drawing/2014/main" id="{BDAB088B-FD05-4BA9-B9EA-12A386C1C364}"/>
                          </a:ext>
                        </a:extLst>
                      </p:cNvPr>
                      <p:cNvPicPr/>
                      <p:nvPr/>
                    </p:nvPicPr>
                    <p:blipFill>
                      <a:blip r:embed="rId56"/>
                      <a:stretch>
                        <a:fillRect/>
                      </a:stretch>
                    </p:blipFill>
                    <p:spPr>
                      <a:xfrm>
                        <a:off x="4168867" y="6035257"/>
                        <a:ext cx="397362" cy="253635"/>
                      </a:xfrm>
                      <a:prstGeom prst="rect">
                        <a:avLst/>
                      </a:prstGeom>
                      <a:solidFill>
                        <a:schemeClr val="bg1"/>
                      </a:solidFill>
                    </p:spPr>
                  </p:pic>
                </p:oleObj>
              </mc:Fallback>
            </mc:AlternateContent>
          </a:graphicData>
        </a:graphic>
      </p:graphicFrame>
      <p:graphicFrame>
        <p:nvGraphicFramePr>
          <p:cNvPr id="38" name="Object 37">
            <a:extLst>
              <a:ext uri="{FF2B5EF4-FFF2-40B4-BE49-F238E27FC236}">
                <a16:creationId xmlns:a16="http://schemas.microsoft.com/office/drawing/2014/main" id="{3A734A00-4903-49F2-9706-A5908F07ADC7}"/>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096421372"/>
              </p:ext>
            </p:extLst>
          </p:nvPr>
        </p:nvGraphicFramePr>
        <p:xfrm>
          <a:off x="6874241" y="6047564"/>
          <a:ext cx="364319" cy="260228"/>
        </p:xfrm>
        <a:graphic>
          <a:graphicData uri="http://schemas.openxmlformats.org/presentationml/2006/ole">
            <mc:AlternateContent xmlns:mc="http://schemas.openxmlformats.org/markup-compatibility/2006">
              <mc:Choice xmlns:v="urn:schemas-microsoft-com:vml" Requires="v">
                <p:oleObj name="Equation" r:id="rId57" imgW="533160" imgH="380880" progId="Equation.DSMT4">
                  <p:embed/>
                </p:oleObj>
              </mc:Choice>
              <mc:Fallback>
                <p:oleObj name="Equation" r:id="rId57" imgW="533160" imgH="380880" progId="Equation.DSMT4">
                  <p:embed/>
                  <p:pic>
                    <p:nvPicPr>
                      <p:cNvPr id="36" name="Object 35">
                        <a:extLst>
                          <a:ext uri="{FF2B5EF4-FFF2-40B4-BE49-F238E27FC236}">
                            <a16:creationId xmlns:a16="http://schemas.microsoft.com/office/drawing/2014/main" id="{821BCF00-B936-4AE3-A9E5-D0EDC2A4BBD9}"/>
                          </a:ext>
                        </a:extLst>
                      </p:cNvPr>
                      <p:cNvPicPr/>
                      <p:nvPr/>
                    </p:nvPicPr>
                    <p:blipFill>
                      <a:blip r:embed="rId58"/>
                      <a:stretch>
                        <a:fillRect/>
                      </a:stretch>
                    </p:blipFill>
                    <p:spPr>
                      <a:xfrm>
                        <a:off x="6874241" y="6047564"/>
                        <a:ext cx="364319" cy="260228"/>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5930623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E16E52-7C16-43C8-9A32-34F730173C27}"/>
              </a:ext>
            </a:extLst>
          </p:cNvPr>
          <p:cNvSpPr>
            <a:spLocks noGrp="1"/>
          </p:cNvSpPr>
          <p:nvPr>
            <p:ph type="title"/>
          </p:nvPr>
        </p:nvSpPr>
        <p:spPr/>
        <p:txBody>
          <a:bodyPr/>
          <a:lstStyle/>
          <a:p>
            <a:r>
              <a:rPr lang="en-IN" dirty="0"/>
              <a:t>Circular Linked Lists</a:t>
            </a:r>
          </a:p>
        </p:txBody>
      </p:sp>
      <p:sp>
        <p:nvSpPr>
          <p:cNvPr id="5" name="Content Placeholder 4">
            <a:extLst>
              <a:ext uri="{FF2B5EF4-FFF2-40B4-BE49-F238E27FC236}">
                <a16:creationId xmlns:a16="http://schemas.microsoft.com/office/drawing/2014/main" id="{E1029F7F-BAC2-425B-9425-8AC586E8CC1B}"/>
              </a:ext>
            </a:extLst>
          </p:cNvPr>
          <p:cNvSpPr>
            <a:spLocks noGrp="1"/>
          </p:cNvSpPr>
          <p:nvPr>
            <p:ph sz="quarter" idx="13"/>
          </p:nvPr>
        </p:nvSpPr>
        <p:spPr>
          <a:xfrm>
            <a:off x="457200" y="1556326"/>
            <a:ext cx="8229600" cy="1351465"/>
          </a:xfrm>
        </p:spPr>
        <p:txBody>
          <a:bodyPr/>
          <a:lstStyle/>
          <a:p>
            <a:pPr marL="432" indent="0">
              <a:buNone/>
            </a:pPr>
            <a:r>
              <a:rPr lang="en-US" altLang="en-US" dirty="0"/>
              <a:t>A </a:t>
            </a:r>
            <a:r>
              <a:rPr lang="en-US" altLang="en-US" b="1" dirty="0"/>
              <a:t>circular, singly linked list</a:t>
            </a:r>
            <a:r>
              <a:rPr lang="en-US" altLang="en-US" dirty="0"/>
              <a:t> is like a singly linked list, except that the pointer of the last node points back to the first node.</a:t>
            </a:r>
          </a:p>
        </p:txBody>
      </p:sp>
      <p:pic>
        <p:nvPicPr>
          <p:cNvPr id="7" name="Content Placeholder 6" descr="A series of nodes, each with two horizontal segments. For long description in Notes pane, press F6.">
            <a:extLst>
              <a:ext uri="{FF2B5EF4-FFF2-40B4-BE49-F238E27FC236}">
                <a16:creationId xmlns:a16="http://schemas.microsoft.com/office/drawing/2014/main" id="{4ACDB774-9BC5-4A4D-8038-2AD9E57E0D19}"/>
              </a:ext>
            </a:extLst>
          </p:cNvPr>
          <p:cNvPicPr>
            <a:picLocks noGrp="1" noChangeAspect="1"/>
          </p:cNvPicPr>
          <p:nvPr>
            <p:ph sz="quarter" idx="14"/>
          </p:nvPr>
        </p:nvPicPr>
        <p:blipFill>
          <a:blip r:embed="rId3"/>
          <a:stretch>
            <a:fillRect/>
          </a:stretch>
        </p:blipFill>
        <p:spPr>
          <a:xfrm>
            <a:off x="877311" y="3096769"/>
            <a:ext cx="7481455" cy="1607899"/>
          </a:xfrm>
          <a:prstGeom prst="rect">
            <a:avLst/>
          </a:prstGeom>
        </p:spPr>
      </p:pic>
    </p:spTree>
    <p:extLst>
      <p:ext uri="{BB962C8B-B14F-4D97-AF65-F5344CB8AC3E}">
        <p14:creationId xmlns:p14="http://schemas.microsoft.com/office/powerpoint/2010/main" val="4877171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E16E52-7C16-43C8-9A32-34F730173C27}"/>
              </a:ext>
            </a:extLst>
          </p:cNvPr>
          <p:cNvSpPr>
            <a:spLocks noGrp="1"/>
          </p:cNvSpPr>
          <p:nvPr>
            <p:ph type="title"/>
          </p:nvPr>
        </p:nvSpPr>
        <p:spPr/>
        <p:txBody>
          <a:bodyPr/>
          <a:lstStyle/>
          <a:p>
            <a:r>
              <a:rPr lang="en-US" altLang="en-US" dirty="0"/>
              <a:t>Doubly Linked Lists</a:t>
            </a:r>
            <a:endParaRPr lang="en-IN" dirty="0"/>
          </a:p>
        </p:txBody>
      </p:sp>
      <p:sp>
        <p:nvSpPr>
          <p:cNvPr id="5" name="Content Placeholder 4">
            <a:extLst>
              <a:ext uri="{FF2B5EF4-FFF2-40B4-BE49-F238E27FC236}">
                <a16:creationId xmlns:a16="http://schemas.microsoft.com/office/drawing/2014/main" id="{E1029F7F-BAC2-425B-9425-8AC586E8CC1B}"/>
              </a:ext>
            </a:extLst>
          </p:cNvPr>
          <p:cNvSpPr>
            <a:spLocks noGrp="1"/>
          </p:cNvSpPr>
          <p:nvPr>
            <p:ph sz="quarter" idx="13"/>
          </p:nvPr>
        </p:nvSpPr>
        <p:spPr>
          <a:xfrm>
            <a:off x="457200" y="1556327"/>
            <a:ext cx="8229600" cy="2130770"/>
          </a:xfrm>
        </p:spPr>
        <p:txBody>
          <a:bodyPr/>
          <a:lstStyle/>
          <a:p>
            <a:pPr marL="0" indent="0">
              <a:buFont typeface="Monotype Sorts"/>
              <a:buNone/>
            </a:pPr>
            <a:r>
              <a:rPr lang="en-US" altLang="en-US" dirty="0"/>
              <a:t>A </a:t>
            </a:r>
            <a:r>
              <a:rPr lang="en-US" altLang="en-US" b="1" dirty="0"/>
              <a:t>doubly linked list</a:t>
            </a:r>
            <a:r>
              <a:rPr lang="en-US" altLang="en-US" dirty="0"/>
              <a:t> contains the nodes with two pointers. One points to the next node and the other points to the previous node. These two pointers are conveniently called </a:t>
            </a:r>
            <a:r>
              <a:rPr lang="en-US" altLang="en-US" i="1" dirty="0"/>
              <a:t>a </a:t>
            </a:r>
            <a:r>
              <a:rPr lang="en-US" altLang="en-US" b="1" dirty="0"/>
              <a:t>forward pointer</a:t>
            </a:r>
            <a:r>
              <a:rPr lang="en-US" altLang="en-US" dirty="0"/>
              <a:t> and </a:t>
            </a:r>
            <a:r>
              <a:rPr lang="en-US" altLang="en-US" b="1" dirty="0"/>
              <a:t>a</a:t>
            </a:r>
            <a:r>
              <a:rPr lang="en-US" altLang="en-US" i="1" dirty="0"/>
              <a:t> </a:t>
            </a:r>
            <a:r>
              <a:rPr lang="en-US" altLang="en-US" b="1" dirty="0"/>
              <a:t>backward pointer</a:t>
            </a:r>
            <a:r>
              <a:rPr lang="en-US" altLang="en-US" dirty="0"/>
              <a:t>. So, a doubly linked list can be traversed forward and backward.</a:t>
            </a:r>
          </a:p>
        </p:txBody>
      </p:sp>
      <p:pic>
        <p:nvPicPr>
          <p:cNvPr id="6" name="Content Placeholder 5" descr="A series of nodes, each with three horizontal segments. For long description in Notes pane, press F6.">
            <a:extLst>
              <a:ext uri="{FF2B5EF4-FFF2-40B4-BE49-F238E27FC236}">
                <a16:creationId xmlns:a16="http://schemas.microsoft.com/office/drawing/2014/main" id="{0FE27A30-6556-41C2-A2F9-98D845345E10}"/>
              </a:ext>
            </a:extLst>
          </p:cNvPr>
          <p:cNvPicPr>
            <a:picLocks noGrp="1" noChangeAspect="1"/>
          </p:cNvPicPr>
          <p:nvPr>
            <p:ph sz="quarter" idx="14"/>
          </p:nvPr>
        </p:nvPicPr>
        <p:blipFill>
          <a:blip r:embed="rId3"/>
          <a:stretch>
            <a:fillRect/>
          </a:stretch>
        </p:blipFill>
        <p:spPr>
          <a:xfrm>
            <a:off x="457200" y="4140093"/>
            <a:ext cx="8229600" cy="1768689"/>
          </a:xfrm>
          <a:prstGeom prst="rect">
            <a:avLst/>
          </a:prstGeom>
        </p:spPr>
      </p:pic>
    </p:spTree>
    <p:extLst>
      <p:ext uri="{BB962C8B-B14F-4D97-AF65-F5344CB8AC3E}">
        <p14:creationId xmlns:p14="http://schemas.microsoft.com/office/powerpoint/2010/main" val="1268371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E6E7E-ABD9-41E0-874E-DE6712572E5B}"/>
              </a:ext>
            </a:extLst>
          </p:cNvPr>
          <p:cNvSpPr>
            <a:spLocks noGrp="1"/>
          </p:cNvSpPr>
          <p:nvPr>
            <p:ph type="title"/>
          </p:nvPr>
        </p:nvSpPr>
        <p:spPr/>
        <p:txBody>
          <a:bodyPr/>
          <a:lstStyle/>
          <a:p>
            <a:r>
              <a:rPr lang="en-US" altLang="en-US" dirty="0"/>
              <a:t>Lists</a:t>
            </a:r>
            <a:endParaRPr lang="en-IN" dirty="0"/>
          </a:p>
        </p:txBody>
      </p:sp>
      <p:sp>
        <p:nvSpPr>
          <p:cNvPr id="3" name="Content Placeholder 2">
            <a:extLst>
              <a:ext uri="{FF2B5EF4-FFF2-40B4-BE49-F238E27FC236}">
                <a16:creationId xmlns:a16="http://schemas.microsoft.com/office/drawing/2014/main" id="{0D79CD39-0924-436E-935A-BF93BD607C9F}"/>
              </a:ext>
            </a:extLst>
          </p:cNvPr>
          <p:cNvSpPr>
            <a:spLocks noGrp="1"/>
          </p:cNvSpPr>
          <p:nvPr>
            <p:ph sz="quarter" idx="13"/>
          </p:nvPr>
        </p:nvSpPr>
        <p:spPr>
          <a:xfrm>
            <a:off x="457201" y="1554920"/>
            <a:ext cx="8067367" cy="4663335"/>
          </a:xfrm>
        </p:spPr>
        <p:txBody>
          <a:bodyPr/>
          <a:lstStyle/>
          <a:p>
            <a:pPr marL="0" indent="0">
              <a:buNone/>
            </a:pPr>
            <a:r>
              <a:rPr lang="en-IN" altLang="en-US" sz="2200" dirty="0"/>
              <a:t>A list is a popular data structure to store data in sequential order. For example, a list of students, a list of available rooms, a list of cities, and a list of books, etc. can be stored using lists. The common operations on a list are usually the following:</a:t>
            </a:r>
          </a:p>
          <a:p>
            <a:pPr marL="255600"/>
            <a:r>
              <a:rPr lang="en-IN" altLang="en-US" sz="2200" dirty="0"/>
              <a:t>Retrieve an element from this list.</a:t>
            </a:r>
          </a:p>
          <a:p>
            <a:pPr marL="255600"/>
            <a:r>
              <a:rPr lang="en-IN" altLang="en-US" sz="2200" dirty="0"/>
              <a:t>Insert a new element to this list.</a:t>
            </a:r>
          </a:p>
          <a:p>
            <a:pPr marL="255600"/>
            <a:r>
              <a:rPr lang="en-IN" altLang="en-US" sz="2200" dirty="0"/>
              <a:t>Delete an element from this list.</a:t>
            </a:r>
          </a:p>
          <a:p>
            <a:pPr marL="255600"/>
            <a:r>
              <a:rPr lang="en-IN" altLang="en-US" sz="2200" dirty="0"/>
              <a:t>Find how many elements are in this list.</a:t>
            </a:r>
          </a:p>
          <a:p>
            <a:pPr marL="255600"/>
            <a:r>
              <a:rPr lang="en-IN" altLang="en-US" sz="2200" dirty="0"/>
              <a:t>Find if an element is in this list.</a:t>
            </a:r>
          </a:p>
          <a:p>
            <a:pPr marL="255600"/>
            <a:r>
              <a:rPr lang="en-IN" altLang="en-US" sz="2200" dirty="0"/>
              <a:t>Find if this list is empty.</a:t>
            </a:r>
          </a:p>
        </p:txBody>
      </p:sp>
    </p:spTree>
    <p:extLst>
      <p:ext uri="{BB962C8B-B14F-4D97-AF65-F5344CB8AC3E}">
        <p14:creationId xmlns:p14="http://schemas.microsoft.com/office/powerpoint/2010/main" val="22221935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E16E52-7C16-43C8-9A32-34F730173C27}"/>
              </a:ext>
            </a:extLst>
          </p:cNvPr>
          <p:cNvSpPr>
            <a:spLocks noGrp="1"/>
          </p:cNvSpPr>
          <p:nvPr>
            <p:ph type="title"/>
          </p:nvPr>
        </p:nvSpPr>
        <p:spPr/>
        <p:txBody>
          <a:bodyPr/>
          <a:lstStyle/>
          <a:p>
            <a:r>
              <a:rPr lang="en-US" altLang="en-US" dirty="0"/>
              <a:t>Circular Doubly Linked Lists</a:t>
            </a:r>
            <a:endParaRPr lang="en-IN" dirty="0"/>
          </a:p>
        </p:txBody>
      </p:sp>
      <p:sp>
        <p:nvSpPr>
          <p:cNvPr id="5" name="Content Placeholder 4">
            <a:extLst>
              <a:ext uri="{FF2B5EF4-FFF2-40B4-BE49-F238E27FC236}">
                <a16:creationId xmlns:a16="http://schemas.microsoft.com/office/drawing/2014/main" id="{E1029F7F-BAC2-425B-9425-8AC586E8CC1B}"/>
              </a:ext>
            </a:extLst>
          </p:cNvPr>
          <p:cNvSpPr>
            <a:spLocks noGrp="1"/>
          </p:cNvSpPr>
          <p:nvPr>
            <p:ph sz="quarter" idx="13"/>
          </p:nvPr>
        </p:nvSpPr>
        <p:spPr>
          <a:xfrm>
            <a:off x="457200" y="1556326"/>
            <a:ext cx="8229600" cy="1644073"/>
          </a:xfrm>
        </p:spPr>
        <p:txBody>
          <a:bodyPr/>
          <a:lstStyle/>
          <a:p>
            <a:pPr marL="0" indent="0">
              <a:buFont typeface="Monotype Sorts"/>
              <a:buNone/>
            </a:pPr>
            <a:r>
              <a:rPr lang="en-IN" altLang="en-US" dirty="0"/>
              <a:t>A </a:t>
            </a:r>
            <a:r>
              <a:rPr lang="en-IN" altLang="en-US" b="1" dirty="0"/>
              <a:t>circular, doubly linked</a:t>
            </a:r>
            <a:r>
              <a:rPr lang="en-IN" altLang="en-US" dirty="0"/>
              <a:t> list is doubly linked list, except that the forward pointer of the last node points to the first node and the backward pointer of the first pointer points to the last node.</a:t>
            </a:r>
          </a:p>
        </p:txBody>
      </p:sp>
      <p:pic>
        <p:nvPicPr>
          <p:cNvPr id="7" name="Content Placeholder 6" descr="A series of nodes, each with three horizontal segments. For long description in Notes pane, press F6.">
            <a:extLst>
              <a:ext uri="{FF2B5EF4-FFF2-40B4-BE49-F238E27FC236}">
                <a16:creationId xmlns:a16="http://schemas.microsoft.com/office/drawing/2014/main" id="{94EA0736-E6B1-4EE6-B2B0-424ADBD69F37}"/>
              </a:ext>
            </a:extLst>
          </p:cNvPr>
          <p:cNvPicPr>
            <a:picLocks noGrp="1" noChangeAspect="1"/>
          </p:cNvPicPr>
          <p:nvPr>
            <p:ph sz="quarter" idx="14"/>
          </p:nvPr>
        </p:nvPicPr>
        <p:blipFill>
          <a:blip r:embed="rId3"/>
          <a:stretch>
            <a:fillRect/>
          </a:stretch>
        </p:blipFill>
        <p:spPr>
          <a:xfrm>
            <a:off x="793002" y="3573719"/>
            <a:ext cx="7557996" cy="2105025"/>
          </a:xfrm>
          <a:prstGeom prst="rect">
            <a:avLst/>
          </a:prstGeom>
        </p:spPr>
      </p:pic>
    </p:spTree>
    <p:extLst>
      <p:ext uri="{BB962C8B-B14F-4D97-AF65-F5344CB8AC3E}">
        <p14:creationId xmlns:p14="http://schemas.microsoft.com/office/powerpoint/2010/main" val="17176742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E16E52-7C16-43C8-9A32-34F730173C27}"/>
              </a:ext>
            </a:extLst>
          </p:cNvPr>
          <p:cNvSpPr>
            <a:spLocks noGrp="1"/>
          </p:cNvSpPr>
          <p:nvPr>
            <p:ph type="title"/>
          </p:nvPr>
        </p:nvSpPr>
        <p:spPr/>
        <p:txBody>
          <a:bodyPr/>
          <a:lstStyle/>
          <a:p>
            <a:r>
              <a:rPr lang="en-US" altLang="en-US" dirty="0"/>
              <a:t>Stacks</a:t>
            </a:r>
            <a:endParaRPr lang="en-IN" dirty="0"/>
          </a:p>
        </p:txBody>
      </p:sp>
      <p:sp>
        <p:nvSpPr>
          <p:cNvPr id="5" name="Content Placeholder 4">
            <a:extLst>
              <a:ext uri="{FF2B5EF4-FFF2-40B4-BE49-F238E27FC236}">
                <a16:creationId xmlns:a16="http://schemas.microsoft.com/office/drawing/2014/main" id="{E1029F7F-BAC2-425B-9425-8AC586E8CC1B}"/>
              </a:ext>
            </a:extLst>
          </p:cNvPr>
          <p:cNvSpPr>
            <a:spLocks noGrp="1"/>
          </p:cNvSpPr>
          <p:nvPr>
            <p:ph sz="quarter" idx="13"/>
          </p:nvPr>
        </p:nvSpPr>
        <p:spPr>
          <a:xfrm>
            <a:off x="457200" y="1556326"/>
            <a:ext cx="8229600" cy="1205162"/>
          </a:xfrm>
        </p:spPr>
        <p:txBody>
          <a:bodyPr/>
          <a:lstStyle/>
          <a:p>
            <a:pPr marL="0" indent="0">
              <a:buFont typeface="Monotype Sorts"/>
              <a:buNone/>
            </a:pPr>
            <a:r>
              <a:rPr lang="en-US" altLang="en-US" dirty="0">
                <a:cs typeface="Courier New" panose="02070309020205020404" pitchFamily="49" charset="0"/>
              </a:rPr>
              <a:t>A stack can be viewed as a special type of list, where the elements are accessed, inserted, and deleted only from the end, called the top, of the stack.</a:t>
            </a:r>
          </a:p>
        </p:txBody>
      </p:sp>
      <p:pic>
        <p:nvPicPr>
          <p:cNvPr id="6" name="Content Placeholder 5" descr="A diagram shows data 1 stored first, data 2 stored above data 1, and data 3 stored above data 2, together making a stack. While retrieving, data 3 is retrieved first, then data 2 is retrieved, and finally data 1 is retrieved.">
            <a:extLst>
              <a:ext uri="{FF2B5EF4-FFF2-40B4-BE49-F238E27FC236}">
                <a16:creationId xmlns:a16="http://schemas.microsoft.com/office/drawing/2014/main" id="{1A311EE9-4CBD-4CAC-A941-E198685369B8}"/>
              </a:ext>
            </a:extLst>
          </p:cNvPr>
          <p:cNvPicPr>
            <a:picLocks noGrp="1" noChangeAspect="1"/>
          </p:cNvPicPr>
          <p:nvPr>
            <p:ph sz="quarter" idx="14"/>
          </p:nvPr>
        </p:nvPicPr>
        <p:blipFill>
          <a:blip r:embed="rId3"/>
          <a:stretch>
            <a:fillRect/>
          </a:stretch>
        </p:blipFill>
        <p:spPr>
          <a:xfrm>
            <a:off x="799028" y="2872155"/>
            <a:ext cx="7545945" cy="3390165"/>
          </a:xfrm>
          <a:prstGeom prst="rect">
            <a:avLst/>
          </a:prstGeom>
        </p:spPr>
      </p:pic>
    </p:spTree>
    <p:extLst>
      <p:ext uri="{BB962C8B-B14F-4D97-AF65-F5344CB8AC3E}">
        <p14:creationId xmlns:p14="http://schemas.microsoft.com/office/powerpoint/2010/main" val="24186915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E16E52-7C16-43C8-9A32-34F730173C27}"/>
              </a:ext>
            </a:extLst>
          </p:cNvPr>
          <p:cNvSpPr>
            <a:spLocks noGrp="1"/>
          </p:cNvSpPr>
          <p:nvPr>
            <p:ph type="title"/>
          </p:nvPr>
        </p:nvSpPr>
        <p:spPr/>
        <p:txBody>
          <a:bodyPr/>
          <a:lstStyle/>
          <a:p>
            <a:r>
              <a:rPr lang="en-US" altLang="en-US" dirty="0"/>
              <a:t>Queues</a:t>
            </a:r>
            <a:endParaRPr lang="en-IN" dirty="0"/>
          </a:p>
        </p:txBody>
      </p:sp>
      <p:sp>
        <p:nvSpPr>
          <p:cNvPr id="5" name="Content Placeholder 4">
            <a:extLst>
              <a:ext uri="{FF2B5EF4-FFF2-40B4-BE49-F238E27FC236}">
                <a16:creationId xmlns:a16="http://schemas.microsoft.com/office/drawing/2014/main" id="{E1029F7F-BAC2-425B-9425-8AC586E8CC1B}"/>
              </a:ext>
            </a:extLst>
          </p:cNvPr>
          <p:cNvSpPr>
            <a:spLocks noGrp="1"/>
          </p:cNvSpPr>
          <p:nvPr>
            <p:ph sz="quarter" idx="13"/>
          </p:nvPr>
        </p:nvSpPr>
        <p:spPr>
          <a:xfrm>
            <a:off x="457200" y="1556326"/>
            <a:ext cx="8229600" cy="1625786"/>
          </a:xfrm>
        </p:spPr>
        <p:txBody>
          <a:bodyPr/>
          <a:lstStyle/>
          <a:p>
            <a:pPr marL="0" indent="0">
              <a:buFont typeface="Monotype Sorts"/>
              <a:buNone/>
            </a:pPr>
            <a:r>
              <a:rPr lang="en-US" altLang="en-US" dirty="0">
                <a:cs typeface="Courier New" panose="02070309020205020404" pitchFamily="49" charset="0"/>
              </a:rPr>
              <a:t>A queue represents a waiting list. A queue can be viewed as a special type of list, where the elements are inserted into the end (tail) of the queue, and are accessed and deleted from the beginning (head) of the queue.</a:t>
            </a:r>
          </a:p>
        </p:txBody>
      </p:sp>
      <p:pic>
        <p:nvPicPr>
          <p:cNvPr id="7" name="Content Placeholder 6" descr="A diagram shows data 1 stored first, data 2 stored above data 1, and data 3 stored above data 2, together making a stack. While retrieving, data 1 is retrieved first, then data 2 is retrieved, and finally data 3 is retrieved.">
            <a:extLst>
              <a:ext uri="{FF2B5EF4-FFF2-40B4-BE49-F238E27FC236}">
                <a16:creationId xmlns:a16="http://schemas.microsoft.com/office/drawing/2014/main" id="{055922B6-33F0-4977-988A-19CAD0CF710A}"/>
              </a:ext>
            </a:extLst>
          </p:cNvPr>
          <p:cNvPicPr>
            <a:picLocks noGrp="1" noChangeAspect="1"/>
          </p:cNvPicPr>
          <p:nvPr>
            <p:ph sz="quarter" idx="14"/>
          </p:nvPr>
        </p:nvPicPr>
        <p:blipFill>
          <a:blip r:embed="rId2"/>
          <a:stretch>
            <a:fillRect/>
          </a:stretch>
        </p:blipFill>
        <p:spPr>
          <a:xfrm>
            <a:off x="1449349" y="3225337"/>
            <a:ext cx="6245303" cy="2801789"/>
          </a:xfrm>
          <a:prstGeom prst="rect">
            <a:avLst/>
          </a:prstGeom>
        </p:spPr>
      </p:pic>
    </p:spTree>
    <p:extLst>
      <p:ext uri="{BB962C8B-B14F-4D97-AF65-F5344CB8AC3E}">
        <p14:creationId xmlns:p14="http://schemas.microsoft.com/office/powerpoint/2010/main" val="4070847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3B4A9-03D8-4555-8914-50ACEBD5F422}"/>
              </a:ext>
            </a:extLst>
          </p:cNvPr>
          <p:cNvSpPr>
            <a:spLocks noGrp="1"/>
          </p:cNvSpPr>
          <p:nvPr>
            <p:ph type="title"/>
          </p:nvPr>
        </p:nvSpPr>
        <p:spPr/>
        <p:txBody>
          <a:bodyPr/>
          <a:lstStyle/>
          <a:p>
            <a:r>
              <a:rPr lang="en-IN" dirty="0"/>
              <a:t>Stack Animation</a:t>
            </a:r>
          </a:p>
        </p:txBody>
      </p:sp>
      <p:sp>
        <p:nvSpPr>
          <p:cNvPr id="11" name="Text Placeholder 10">
            <a:extLst>
              <a:ext uri="{FF2B5EF4-FFF2-40B4-BE49-F238E27FC236}">
                <a16:creationId xmlns:a16="http://schemas.microsoft.com/office/drawing/2014/main" id="{F82C0251-DA1F-4EFC-A70C-F3BBCC2E9927}"/>
              </a:ext>
            </a:extLst>
          </p:cNvPr>
          <p:cNvSpPr>
            <a:spLocks noGrp="1"/>
          </p:cNvSpPr>
          <p:nvPr>
            <p:ph type="body" sz="quarter" idx="21"/>
          </p:nvPr>
        </p:nvSpPr>
        <p:spPr>
          <a:xfrm>
            <a:off x="457200" y="1666570"/>
            <a:ext cx="8229600" cy="898627"/>
          </a:xfrm>
        </p:spPr>
        <p:txBody>
          <a:bodyPr/>
          <a:lstStyle/>
          <a:p>
            <a:pPr marL="432" indent="0">
              <a:buNone/>
            </a:pPr>
            <a:r>
              <a:rPr lang="en-US" altLang="en-US" dirty="0">
                <a:solidFill>
                  <a:schemeClr val="tx1"/>
                </a:solidFill>
                <a:hlinkClick r:id="rId3"/>
              </a:rPr>
              <a:t>https://liveexample.pearsoncmg.com/dsanimation/StackeBook.html</a:t>
            </a:r>
          </a:p>
        </p:txBody>
      </p:sp>
      <p:pic>
        <p:nvPicPr>
          <p:cNvPr id="18" name="Content Placeholder 17" descr="A screenshot of a web page shows Stack Animation by Y. For long description in Notes pane, press F6.">
            <a:extLst>
              <a:ext uri="{FF2B5EF4-FFF2-40B4-BE49-F238E27FC236}">
                <a16:creationId xmlns:a16="http://schemas.microsoft.com/office/drawing/2014/main" id="{90B0C717-0C1E-4298-A9A9-DAF6727E9F0E}"/>
              </a:ext>
            </a:extLst>
          </p:cNvPr>
          <p:cNvPicPr>
            <a:picLocks noGrp="1" noChangeAspect="1"/>
          </p:cNvPicPr>
          <p:nvPr>
            <p:ph sz="quarter" idx="13"/>
          </p:nvPr>
        </p:nvPicPr>
        <p:blipFill>
          <a:blip r:embed="rId4"/>
          <a:stretch>
            <a:fillRect/>
          </a:stretch>
        </p:blipFill>
        <p:spPr>
          <a:xfrm>
            <a:off x="935038" y="2660705"/>
            <a:ext cx="7177348" cy="3462637"/>
          </a:xfrm>
          <a:prstGeom prst="rect">
            <a:avLst/>
          </a:prstGeom>
        </p:spPr>
      </p:pic>
    </p:spTree>
    <p:extLst>
      <p:ext uri="{BB962C8B-B14F-4D97-AF65-F5344CB8AC3E}">
        <p14:creationId xmlns:p14="http://schemas.microsoft.com/office/powerpoint/2010/main" val="26697152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3B4A9-03D8-4555-8914-50ACEBD5F422}"/>
              </a:ext>
            </a:extLst>
          </p:cNvPr>
          <p:cNvSpPr>
            <a:spLocks noGrp="1"/>
          </p:cNvSpPr>
          <p:nvPr>
            <p:ph type="title"/>
          </p:nvPr>
        </p:nvSpPr>
        <p:spPr/>
        <p:txBody>
          <a:bodyPr/>
          <a:lstStyle/>
          <a:p>
            <a:r>
              <a:rPr lang="en-US" altLang="en-US" dirty="0"/>
              <a:t>Queue Animation</a:t>
            </a:r>
            <a:endParaRPr lang="en-IN" dirty="0"/>
          </a:p>
        </p:txBody>
      </p:sp>
      <p:sp>
        <p:nvSpPr>
          <p:cNvPr id="11" name="Text Placeholder 10">
            <a:extLst>
              <a:ext uri="{FF2B5EF4-FFF2-40B4-BE49-F238E27FC236}">
                <a16:creationId xmlns:a16="http://schemas.microsoft.com/office/drawing/2014/main" id="{F82C0251-DA1F-4EFC-A70C-F3BBCC2E9927}"/>
              </a:ext>
            </a:extLst>
          </p:cNvPr>
          <p:cNvSpPr>
            <a:spLocks noGrp="1"/>
          </p:cNvSpPr>
          <p:nvPr>
            <p:ph type="body" sz="quarter" idx="21"/>
          </p:nvPr>
        </p:nvSpPr>
        <p:spPr>
          <a:xfrm>
            <a:off x="457200" y="1666570"/>
            <a:ext cx="8229600" cy="898627"/>
          </a:xfrm>
        </p:spPr>
        <p:txBody>
          <a:bodyPr/>
          <a:lstStyle/>
          <a:p>
            <a:pPr marL="0" indent="0">
              <a:spcBef>
                <a:spcPct val="0"/>
              </a:spcBef>
              <a:buClrTx/>
              <a:buSzTx/>
              <a:buFontTx/>
              <a:buNone/>
            </a:pPr>
            <a:r>
              <a:rPr lang="en-US" altLang="en-US" dirty="0">
                <a:solidFill>
                  <a:schemeClr val="tx2"/>
                </a:solidFill>
                <a:hlinkClick r:id="rId3"/>
              </a:rPr>
              <a:t>https://liveexample.pearsoncmg.com/dsanimation/QueueeBook.html</a:t>
            </a:r>
          </a:p>
        </p:txBody>
      </p:sp>
      <p:pic>
        <p:nvPicPr>
          <p:cNvPr id="5" name="Content Placeholder 4" descr="A screenshot of a web page shows Queue Animation by Y. For long description in Notes pane, press F6.">
            <a:extLst>
              <a:ext uri="{FF2B5EF4-FFF2-40B4-BE49-F238E27FC236}">
                <a16:creationId xmlns:a16="http://schemas.microsoft.com/office/drawing/2014/main" id="{D75AF62C-7771-4813-803A-85F29E7D4613}"/>
              </a:ext>
            </a:extLst>
          </p:cNvPr>
          <p:cNvPicPr>
            <a:picLocks noGrp="1" noChangeAspect="1"/>
          </p:cNvPicPr>
          <p:nvPr>
            <p:ph sz="quarter" idx="13"/>
          </p:nvPr>
        </p:nvPicPr>
        <p:blipFill>
          <a:blip r:embed="rId4"/>
          <a:stretch>
            <a:fillRect/>
          </a:stretch>
        </p:blipFill>
        <p:spPr>
          <a:xfrm>
            <a:off x="935038" y="2663676"/>
            <a:ext cx="7182139" cy="3462637"/>
          </a:xfrm>
          <a:prstGeom prst="rect">
            <a:avLst/>
          </a:prstGeom>
        </p:spPr>
      </p:pic>
    </p:spTree>
    <p:extLst>
      <p:ext uri="{BB962C8B-B14F-4D97-AF65-F5344CB8AC3E}">
        <p14:creationId xmlns:p14="http://schemas.microsoft.com/office/powerpoint/2010/main" val="15100451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27365-F093-4D9C-B3D0-E84A0AC8DD07}"/>
              </a:ext>
            </a:extLst>
          </p:cNvPr>
          <p:cNvSpPr>
            <a:spLocks noGrp="1"/>
          </p:cNvSpPr>
          <p:nvPr>
            <p:ph type="title"/>
          </p:nvPr>
        </p:nvSpPr>
        <p:spPr/>
        <p:txBody>
          <a:bodyPr/>
          <a:lstStyle/>
          <a:p>
            <a:r>
              <a:rPr lang="en-IN" dirty="0"/>
              <a:t>Implementing Stacks and Queues</a:t>
            </a:r>
          </a:p>
        </p:txBody>
      </p:sp>
      <p:sp>
        <p:nvSpPr>
          <p:cNvPr id="3" name="Content Placeholder 2">
            <a:extLst>
              <a:ext uri="{FF2B5EF4-FFF2-40B4-BE49-F238E27FC236}">
                <a16:creationId xmlns:a16="http://schemas.microsoft.com/office/drawing/2014/main" id="{4788D053-99E5-46C8-A2C9-98D44631095E}"/>
              </a:ext>
            </a:extLst>
          </p:cNvPr>
          <p:cNvSpPr>
            <a:spLocks noGrp="1"/>
          </p:cNvSpPr>
          <p:nvPr>
            <p:ph sz="quarter" idx="13"/>
          </p:nvPr>
        </p:nvSpPr>
        <p:spPr/>
        <p:txBody>
          <a:bodyPr/>
          <a:lstStyle/>
          <a:p>
            <a:pPr marL="0" indent="0">
              <a:buFont typeface="Monotype Sorts"/>
              <a:buNone/>
            </a:pPr>
            <a:r>
              <a:rPr lang="en-US" altLang="en-US" dirty="0">
                <a:cs typeface="Times New Roman" panose="02020603050405020304" pitchFamily="18" charset="0"/>
              </a:rPr>
              <a:t>Using an array list to implement Stack</a:t>
            </a:r>
          </a:p>
          <a:p>
            <a:pPr marL="0" indent="0">
              <a:buFont typeface="Monotype Sorts"/>
              <a:buNone/>
            </a:pPr>
            <a:r>
              <a:rPr lang="en-US" altLang="en-US" dirty="0">
                <a:cs typeface="Times New Roman" panose="02020603050405020304" pitchFamily="18" charset="0"/>
              </a:rPr>
              <a:t>Use a linked list to implement Queue</a:t>
            </a:r>
          </a:p>
          <a:p>
            <a:pPr marL="0" indent="0">
              <a:buFont typeface="Monotype Sorts"/>
              <a:buNone/>
            </a:pPr>
            <a:r>
              <a:rPr lang="en-US" altLang="en-US" dirty="0">
                <a:cs typeface="Times New Roman" panose="02020603050405020304" pitchFamily="18" charset="0"/>
              </a:rPr>
              <a:t>Since the insertion and deletion operations on a stack are made only at the end of the stack, using an array list to implement a stack is more efficient than a linked list. Since deletions are made at the beginning of the list, it is more efficient to implement a queue using a linked list than an array list. This section implements a stack class using an array list and a queue using a linked list.</a:t>
            </a:r>
            <a:endParaRPr lang="en-US" altLang="en-US" dirty="0">
              <a:cs typeface="Courier New" panose="02070309020205020404" pitchFamily="49" charset="0"/>
            </a:endParaRPr>
          </a:p>
        </p:txBody>
      </p:sp>
    </p:spTree>
    <p:extLst>
      <p:ext uri="{BB962C8B-B14F-4D97-AF65-F5344CB8AC3E}">
        <p14:creationId xmlns:p14="http://schemas.microsoft.com/office/powerpoint/2010/main" val="36507788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16AF3BA8-49BA-4BF3-B51D-B12F94B771A9}"/>
              </a:ext>
            </a:extLst>
          </p:cNvPr>
          <p:cNvSpPr>
            <a:spLocks noGrp="1"/>
          </p:cNvSpPr>
          <p:nvPr>
            <p:ph type="title"/>
          </p:nvPr>
        </p:nvSpPr>
        <p:spPr/>
        <p:txBody>
          <a:bodyPr/>
          <a:lstStyle/>
          <a:p>
            <a:r>
              <a:rPr lang="en-IN" sz="3200" dirty="0"/>
              <a:t>Design of the Stack and Queue Classes</a:t>
            </a:r>
          </a:p>
        </p:txBody>
      </p:sp>
      <p:sp>
        <p:nvSpPr>
          <p:cNvPr id="17" name="Content Placeholder 16">
            <a:extLst>
              <a:ext uri="{FF2B5EF4-FFF2-40B4-BE49-F238E27FC236}">
                <a16:creationId xmlns:a16="http://schemas.microsoft.com/office/drawing/2014/main" id="{211D133F-DE86-48E2-907A-ECE04A6C6ECC}"/>
              </a:ext>
            </a:extLst>
          </p:cNvPr>
          <p:cNvSpPr>
            <a:spLocks noGrp="1"/>
          </p:cNvSpPr>
          <p:nvPr>
            <p:ph sz="quarter" idx="13"/>
          </p:nvPr>
        </p:nvSpPr>
        <p:spPr>
          <a:xfrm>
            <a:off x="457200" y="1552573"/>
            <a:ext cx="8347587" cy="1441349"/>
          </a:xfrm>
        </p:spPr>
        <p:txBody>
          <a:bodyPr/>
          <a:lstStyle/>
          <a:p>
            <a:r>
              <a:rPr lang="en-IN" sz="2000" dirty="0"/>
              <a:t>There are two ways to design the stack and queue classes:</a:t>
            </a:r>
          </a:p>
          <a:p>
            <a:pPr lvl="1" indent="-284400"/>
            <a:r>
              <a:rPr lang="en-IN" sz="2000" dirty="0"/>
              <a:t>Using inheritance: You can define the stack class by extending the array list class, and the queue class by extending the linked list class.</a:t>
            </a:r>
          </a:p>
        </p:txBody>
      </p:sp>
      <p:pic>
        <p:nvPicPr>
          <p:cNvPr id="31" name="Content Placeholder 30" descr="(a) Using inheritance. A diagram shows GenericStack leading to ArrayList and GenericQueue leading to LinkedList.">
            <a:extLst>
              <a:ext uri="{FF2B5EF4-FFF2-40B4-BE49-F238E27FC236}">
                <a16:creationId xmlns:a16="http://schemas.microsoft.com/office/drawing/2014/main" id="{C42C5C5D-15ED-4A89-B700-71FF2553CB8A}"/>
              </a:ext>
            </a:extLst>
          </p:cNvPr>
          <p:cNvPicPr>
            <a:picLocks noGrp="1" noChangeAspect="1"/>
          </p:cNvPicPr>
          <p:nvPr>
            <p:ph sz="quarter" idx="14"/>
          </p:nvPr>
        </p:nvPicPr>
        <p:blipFill>
          <a:blip r:embed="rId2"/>
          <a:stretch>
            <a:fillRect/>
          </a:stretch>
        </p:blipFill>
        <p:spPr>
          <a:xfrm>
            <a:off x="1069392" y="3135656"/>
            <a:ext cx="7106816" cy="804098"/>
          </a:xfrm>
          <a:prstGeom prst="rect">
            <a:avLst/>
          </a:prstGeom>
        </p:spPr>
      </p:pic>
      <p:sp>
        <p:nvSpPr>
          <p:cNvPr id="19" name="Content Placeholder 18">
            <a:extLst>
              <a:ext uri="{FF2B5EF4-FFF2-40B4-BE49-F238E27FC236}">
                <a16:creationId xmlns:a16="http://schemas.microsoft.com/office/drawing/2014/main" id="{E684E222-84EE-4824-B25D-F8D4B08E897B}"/>
              </a:ext>
            </a:extLst>
          </p:cNvPr>
          <p:cNvSpPr>
            <a:spLocks noGrp="1"/>
          </p:cNvSpPr>
          <p:nvPr>
            <p:ph sz="quarter" idx="15"/>
          </p:nvPr>
        </p:nvSpPr>
        <p:spPr>
          <a:xfrm>
            <a:off x="457200" y="4057420"/>
            <a:ext cx="8111613" cy="1060270"/>
          </a:xfrm>
        </p:spPr>
        <p:txBody>
          <a:bodyPr/>
          <a:lstStyle/>
          <a:p>
            <a:pPr lvl="1" indent="-284400"/>
            <a:r>
              <a:rPr lang="en-IN" sz="2000" dirty="0"/>
              <a:t>Using composition: You can define an array list as a data field in the stack class, and a linked list as a data field in the queue class.</a:t>
            </a:r>
          </a:p>
        </p:txBody>
      </p:sp>
      <p:pic>
        <p:nvPicPr>
          <p:cNvPr id="32" name="Content Placeholder 31" descr="(b) Using composition. A diagram shows ArrayList leading to GenericStack and LinkedList leading to GenericQueue.">
            <a:extLst>
              <a:ext uri="{FF2B5EF4-FFF2-40B4-BE49-F238E27FC236}">
                <a16:creationId xmlns:a16="http://schemas.microsoft.com/office/drawing/2014/main" id="{B65D0C28-EE6A-47BF-9DEE-1974E309B437}"/>
              </a:ext>
            </a:extLst>
          </p:cNvPr>
          <p:cNvPicPr>
            <a:picLocks noGrp="1" noChangeAspect="1"/>
          </p:cNvPicPr>
          <p:nvPr>
            <p:ph sz="quarter" idx="16"/>
          </p:nvPr>
        </p:nvPicPr>
        <p:blipFill>
          <a:blip r:embed="rId3"/>
          <a:stretch>
            <a:fillRect/>
          </a:stretch>
        </p:blipFill>
        <p:spPr>
          <a:xfrm>
            <a:off x="1048116" y="5351473"/>
            <a:ext cx="7106816" cy="729508"/>
          </a:xfrm>
          <a:prstGeom prst="rect">
            <a:avLst/>
          </a:prstGeom>
        </p:spPr>
      </p:pic>
    </p:spTree>
    <p:extLst>
      <p:ext uri="{BB962C8B-B14F-4D97-AF65-F5344CB8AC3E}">
        <p14:creationId xmlns:p14="http://schemas.microsoft.com/office/powerpoint/2010/main" val="196639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64F7E-A10A-4609-A3E7-9A2D7ACA69F9}"/>
              </a:ext>
            </a:extLst>
          </p:cNvPr>
          <p:cNvSpPr>
            <a:spLocks noGrp="1"/>
          </p:cNvSpPr>
          <p:nvPr>
            <p:ph type="title"/>
          </p:nvPr>
        </p:nvSpPr>
        <p:spPr/>
        <p:txBody>
          <a:bodyPr/>
          <a:lstStyle/>
          <a:p>
            <a:r>
              <a:rPr lang="en-IN" dirty="0"/>
              <a:t>Composition is Better</a:t>
            </a:r>
          </a:p>
        </p:txBody>
      </p:sp>
      <p:sp>
        <p:nvSpPr>
          <p:cNvPr id="3" name="Content Placeholder 2">
            <a:extLst>
              <a:ext uri="{FF2B5EF4-FFF2-40B4-BE49-F238E27FC236}">
                <a16:creationId xmlns:a16="http://schemas.microsoft.com/office/drawing/2014/main" id="{D0EEA9B7-7A37-4D15-AF60-F9D00553CAE6}"/>
              </a:ext>
            </a:extLst>
          </p:cNvPr>
          <p:cNvSpPr>
            <a:spLocks noGrp="1"/>
          </p:cNvSpPr>
          <p:nvPr>
            <p:ph sz="quarter" idx="13"/>
          </p:nvPr>
        </p:nvSpPr>
        <p:spPr/>
        <p:txBody>
          <a:bodyPr/>
          <a:lstStyle/>
          <a:p>
            <a:pPr marL="432" indent="0">
              <a:buNone/>
            </a:pPr>
            <a:r>
              <a:rPr lang="en-US" altLang="en-US" dirty="0">
                <a:cs typeface="Courier New" panose="02070309020205020404" pitchFamily="49" charset="0"/>
              </a:rPr>
              <a:t>Both designs are fine, but using composition is better because it enables you to define a complete new stack class and queue class without inheriting the unnecessary and inappropriate methods from the array list and linked list.</a:t>
            </a:r>
          </a:p>
        </p:txBody>
      </p:sp>
    </p:spTree>
    <p:extLst>
      <p:ext uri="{BB962C8B-B14F-4D97-AF65-F5344CB8AC3E}">
        <p14:creationId xmlns:p14="http://schemas.microsoft.com/office/powerpoint/2010/main" val="30115850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FD42A2E5-A28C-4CA1-9159-2B4E39245762}"/>
              </a:ext>
            </a:extLst>
          </p:cNvPr>
          <p:cNvSpPr>
            <a:spLocks noGrp="1"/>
          </p:cNvSpPr>
          <p:nvPr>
            <p:ph type="title"/>
          </p:nvPr>
        </p:nvSpPr>
        <p:spPr/>
        <p:txBody>
          <a:bodyPr/>
          <a:lstStyle/>
          <a:p>
            <a:r>
              <a:rPr lang="en-IN" dirty="0"/>
              <a:t>MyStack and MyQueue</a:t>
            </a:r>
          </a:p>
        </p:txBody>
      </p:sp>
      <p:pic>
        <p:nvPicPr>
          <p:cNvPr id="44" name="Content Placeholder 43" descr="Codes and descriptions for GenericStack less than symbol E greater than symbol. For long description in Notes pane, press F6.">
            <a:extLst>
              <a:ext uri="{FF2B5EF4-FFF2-40B4-BE49-F238E27FC236}">
                <a16:creationId xmlns:a16="http://schemas.microsoft.com/office/drawing/2014/main" id="{4AFB16DB-4D4B-4104-97DA-426532D138D4}"/>
              </a:ext>
            </a:extLst>
          </p:cNvPr>
          <p:cNvPicPr>
            <a:picLocks noGrp="1" noChangeAspect="1"/>
          </p:cNvPicPr>
          <p:nvPr>
            <p:ph sz="quarter" idx="13"/>
          </p:nvPr>
        </p:nvPicPr>
        <p:blipFill>
          <a:blip r:embed="rId3"/>
          <a:stretch>
            <a:fillRect/>
          </a:stretch>
        </p:blipFill>
        <p:spPr>
          <a:xfrm>
            <a:off x="509638" y="1633562"/>
            <a:ext cx="6236930" cy="2365028"/>
          </a:xfrm>
          <a:prstGeom prst="rect">
            <a:avLst/>
          </a:prstGeom>
        </p:spPr>
      </p:pic>
      <p:sp>
        <p:nvSpPr>
          <p:cNvPr id="38" name="Text Placeholder 37">
            <a:extLst>
              <a:ext uri="{FF2B5EF4-FFF2-40B4-BE49-F238E27FC236}">
                <a16:creationId xmlns:a16="http://schemas.microsoft.com/office/drawing/2014/main" id="{A958C9B7-69BF-4B9B-8E23-C514DB72E7A9}"/>
              </a:ext>
            </a:extLst>
          </p:cNvPr>
          <p:cNvSpPr>
            <a:spLocks noGrp="1"/>
          </p:cNvSpPr>
          <p:nvPr>
            <p:ph type="body" sz="quarter" idx="20"/>
          </p:nvPr>
        </p:nvSpPr>
        <p:spPr>
          <a:xfrm>
            <a:off x="6893960" y="1633562"/>
            <a:ext cx="2110838" cy="534834"/>
          </a:xfrm>
        </p:spPr>
        <p:txBody>
          <a:bodyPr/>
          <a:lstStyle/>
          <a:p>
            <a:pPr marL="432" indent="0">
              <a:buNone/>
            </a:pPr>
            <a:r>
              <a:rPr lang="en-US" altLang="en-US" dirty="0">
                <a:hlinkClick r:id="rId4"/>
              </a:rPr>
              <a:t>GenericStack</a:t>
            </a:r>
          </a:p>
        </p:txBody>
      </p:sp>
      <p:pic>
        <p:nvPicPr>
          <p:cNvPr id="45" name="Content Placeholder 44" descr="Codes and descriptions for GenericQueue less than symbol E greater than symbol as follows. For long description in Notes pane, press F6.">
            <a:extLst>
              <a:ext uri="{FF2B5EF4-FFF2-40B4-BE49-F238E27FC236}">
                <a16:creationId xmlns:a16="http://schemas.microsoft.com/office/drawing/2014/main" id="{C44E8E36-6311-4954-AFE2-AD30D65AF011}"/>
              </a:ext>
            </a:extLst>
          </p:cNvPr>
          <p:cNvPicPr>
            <a:picLocks noGrp="1" noChangeAspect="1"/>
          </p:cNvPicPr>
          <p:nvPr>
            <p:ph sz="quarter" idx="14"/>
          </p:nvPr>
        </p:nvPicPr>
        <p:blipFill>
          <a:blip r:embed="rId5"/>
          <a:stretch>
            <a:fillRect/>
          </a:stretch>
        </p:blipFill>
        <p:spPr>
          <a:xfrm>
            <a:off x="518189" y="4359656"/>
            <a:ext cx="5865867" cy="1726951"/>
          </a:xfrm>
          <a:prstGeom prst="rect">
            <a:avLst/>
          </a:prstGeom>
        </p:spPr>
      </p:pic>
      <p:sp>
        <p:nvSpPr>
          <p:cNvPr id="39" name="Text Placeholder 38">
            <a:extLst>
              <a:ext uri="{FF2B5EF4-FFF2-40B4-BE49-F238E27FC236}">
                <a16:creationId xmlns:a16="http://schemas.microsoft.com/office/drawing/2014/main" id="{B667088A-C132-4C19-AD90-EBBB418CAB25}"/>
              </a:ext>
            </a:extLst>
          </p:cNvPr>
          <p:cNvSpPr>
            <a:spLocks noGrp="1"/>
          </p:cNvSpPr>
          <p:nvPr>
            <p:ph type="body" sz="quarter" idx="21"/>
          </p:nvPr>
        </p:nvSpPr>
        <p:spPr>
          <a:xfrm>
            <a:off x="6746569" y="4359656"/>
            <a:ext cx="2271250" cy="574931"/>
          </a:xfrm>
        </p:spPr>
        <p:txBody>
          <a:bodyPr/>
          <a:lstStyle/>
          <a:p>
            <a:pPr marL="432" indent="0">
              <a:buNone/>
            </a:pPr>
            <a:r>
              <a:rPr lang="en-US" altLang="en-US" dirty="0">
                <a:hlinkClick r:id="rId6"/>
              </a:rPr>
              <a:t>GenericQueue</a:t>
            </a:r>
          </a:p>
        </p:txBody>
      </p:sp>
    </p:spTree>
    <p:extLst>
      <p:ext uri="{BB962C8B-B14F-4D97-AF65-F5344CB8AC3E}">
        <p14:creationId xmlns:p14="http://schemas.microsoft.com/office/powerpoint/2010/main" val="36108538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968A3-7AF6-4B84-B34F-3413083C07C7}"/>
              </a:ext>
            </a:extLst>
          </p:cNvPr>
          <p:cNvSpPr>
            <a:spLocks noGrp="1"/>
          </p:cNvSpPr>
          <p:nvPr>
            <p:ph type="title"/>
          </p:nvPr>
        </p:nvSpPr>
        <p:spPr/>
        <p:txBody>
          <a:bodyPr/>
          <a:lstStyle/>
          <a:p>
            <a:r>
              <a:rPr lang="en-IN" dirty="0"/>
              <a:t>Example: Using Stacks and Queues</a:t>
            </a:r>
          </a:p>
        </p:txBody>
      </p:sp>
      <p:sp>
        <p:nvSpPr>
          <p:cNvPr id="3" name="Content Placeholder 2">
            <a:extLst>
              <a:ext uri="{FF2B5EF4-FFF2-40B4-BE49-F238E27FC236}">
                <a16:creationId xmlns:a16="http://schemas.microsoft.com/office/drawing/2014/main" id="{42F8D206-1955-4FD2-9D42-F11F226C35AC}"/>
              </a:ext>
            </a:extLst>
          </p:cNvPr>
          <p:cNvSpPr>
            <a:spLocks noGrp="1"/>
          </p:cNvSpPr>
          <p:nvPr>
            <p:ph sz="quarter" idx="13"/>
          </p:nvPr>
        </p:nvSpPr>
        <p:spPr>
          <a:xfrm>
            <a:off x="457200" y="1552575"/>
            <a:ext cx="8229600" cy="2075528"/>
          </a:xfrm>
        </p:spPr>
        <p:txBody>
          <a:bodyPr/>
          <a:lstStyle/>
          <a:p>
            <a:pPr marL="432" indent="0">
              <a:buNone/>
            </a:pPr>
            <a:r>
              <a:rPr lang="en-US" altLang="en-US" dirty="0">
                <a:cs typeface="Courier New" panose="02070309020205020404" pitchFamily="49" charset="0"/>
              </a:rPr>
              <a:t>Write a program that creates a stack using </a:t>
            </a:r>
            <a:r>
              <a:rPr lang="en-US" altLang="en-US" u="sng" dirty="0" err="1">
                <a:cs typeface="Courier New" panose="02070309020205020404" pitchFamily="49" charset="0"/>
              </a:rPr>
              <a:t>MyStack</a:t>
            </a:r>
            <a:r>
              <a:rPr lang="en-US" altLang="en-US" dirty="0">
                <a:cs typeface="Courier New" panose="02070309020205020404" pitchFamily="49" charset="0"/>
              </a:rPr>
              <a:t> and a queue using </a:t>
            </a:r>
            <a:r>
              <a:rPr lang="en-US" altLang="en-US" u="sng" dirty="0" err="1">
                <a:cs typeface="Courier New" panose="02070309020205020404" pitchFamily="49" charset="0"/>
              </a:rPr>
              <a:t>MyQueue</a:t>
            </a:r>
            <a:r>
              <a:rPr lang="en-US" altLang="en-US" dirty="0">
                <a:cs typeface="Courier New" panose="02070309020205020404" pitchFamily="49" charset="0"/>
              </a:rPr>
              <a:t>. It then uses the </a:t>
            </a:r>
            <a:r>
              <a:rPr lang="en-US" altLang="en-US" u="sng" dirty="0">
                <a:cs typeface="Courier New" panose="02070309020205020404" pitchFamily="49" charset="0"/>
              </a:rPr>
              <a:t>push </a:t>
            </a:r>
            <a:r>
              <a:rPr lang="en-US" altLang="en-US" dirty="0">
                <a:cs typeface="Courier New" panose="02070309020205020404" pitchFamily="49" charset="0"/>
              </a:rPr>
              <a:t>(</a:t>
            </a:r>
            <a:r>
              <a:rPr lang="en-US" altLang="en-US" u="sng" dirty="0" err="1">
                <a:cs typeface="Courier New" panose="02070309020205020404" pitchFamily="49" charset="0"/>
              </a:rPr>
              <a:t>enqueu</a:t>
            </a:r>
            <a:r>
              <a:rPr lang="en-US" altLang="en-US" dirty="0">
                <a:cs typeface="Courier New" panose="02070309020205020404" pitchFamily="49" charset="0"/>
              </a:rPr>
              <a:t>) method to add strings to the stack (queue) and the </a:t>
            </a:r>
            <a:r>
              <a:rPr lang="en-US" altLang="en-US" u="sng" dirty="0">
                <a:cs typeface="Courier New" panose="02070309020205020404" pitchFamily="49" charset="0"/>
              </a:rPr>
              <a:t>pop</a:t>
            </a:r>
            <a:r>
              <a:rPr lang="en-US" altLang="en-US" dirty="0">
                <a:cs typeface="Courier New" panose="02070309020205020404" pitchFamily="49" charset="0"/>
              </a:rPr>
              <a:t> (</a:t>
            </a:r>
            <a:r>
              <a:rPr lang="en-US" altLang="en-US" u="sng" dirty="0">
                <a:cs typeface="Courier New" panose="02070309020205020404" pitchFamily="49" charset="0"/>
              </a:rPr>
              <a:t>dequeue</a:t>
            </a:r>
            <a:r>
              <a:rPr lang="en-US" altLang="en-US" dirty="0">
                <a:cs typeface="Courier New" panose="02070309020205020404" pitchFamily="49" charset="0"/>
              </a:rPr>
              <a:t>) method to remove strings from the stack (queue).</a:t>
            </a:r>
          </a:p>
        </p:txBody>
      </p:sp>
      <p:sp>
        <p:nvSpPr>
          <p:cNvPr id="10" name="Text Placeholder 9">
            <a:extLst>
              <a:ext uri="{FF2B5EF4-FFF2-40B4-BE49-F238E27FC236}">
                <a16:creationId xmlns:a16="http://schemas.microsoft.com/office/drawing/2014/main" id="{5451B241-3A4D-47AD-AAB5-BFC2EEE10F0E}"/>
              </a:ext>
            </a:extLst>
          </p:cNvPr>
          <p:cNvSpPr>
            <a:spLocks noGrp="1"/>
          </p:cNvSpPr>
          <p:nvPr>
            <p:ph type="body" sz="quarter" idx="20"/>
          </p:nvPr>
        </p:nvSpPr>
        <p:spPr>
          <a:xfrm>
            <a:off x="6223819" y="5692877"/>
            <a:ext cx="2536723" cy="549582"/>
          </a:xfrm>
        </p:spPr>
        <p:txBody>
          <a:bodyPr/>
          <a:lstStyle/>
          <a:p>
            <a:pPr marL="432" indent="0">
              <a:buNone/>
            </a:pPr>
            <a:r>
              <a:rPr lang="en-US" altLang="en-US" dirty="0">
                <a:hlinkClick r:id="rId3"/>
              </a:rPr>
              <a:t>TestStackQueue</a:t>
            </a:r>
          </a:p>
        </p:txBody>
      </p:sp>
    </p:spTree>
    <p:extLst>
      <p:ext uri="{BB962C8B-B14F-4D97-AF65-F5344CB8AC3E}">
        <p14:creationId xmlns:p14="http://schemas.microsoft.com/office/powerpoint/2010/main" val="1640225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E3BEA-8354-4CAB-B838-C13B2C257C81}"/>
              </a:ext>
            </a:extLst>
          </p:cNvPr>
          <p:cNvSpPr>
            <a:spLocks noGrp="1"/>
          </p:cNvSpPr>
          <p:nvPr>
            <p:ph type="title"/>
          </p:nvPr>
        </p:nvSpPr>
        <p:spPr/>
        <p:txBody>
          <a:bodyPr/>
          <a:lstStyle/>
          <a:p>
            <a:r>
              <a:rPr lang="en-IN" dirty="0"/>
              <a:t>Two Ways to Implement Lists</a:t>
            </a:r>
          </a:p>
        </p:txBody>
      </p:sp>
      <p:sp>
        <p:nvSpPr>
          <p:cNvPr id="3" name="Content Placeholder 2">
            <a:extLst>
              <a:ext uri="{FF2B5EF4-FFF2-40B4-BE49-F238E27FC236}">
                <a16:creationId xmlns:a16="http://schemas.microsoft.com/office/drawing/2014/main" id="{502CBE11-445D-4A79-8FCD-0311D0F79FC7}"/>
              </a:ext>
            </a:extLst>
          </p:cNvPr>
          <p:cNvSpPr>
            <a:spLocks noGrp="1"/>
          </p:cNvSpPr>
          <p:nvPr>
            <p:ph sz="quarter" idx="13"/>
          </p:nvPr>
        </p:nvSpPr>
        <p:spPr/>
        <p:txBody>
          <a:bodyPr/>
          <a:lstStyle/>
          <a:p>
            <a:pPr marL="0" indent="0">
              <a:buFont typeface="Monotype Sorts"/>
              <a:buNone/>
            </a:pPr>
            <a:r>
              <a:rPr lang="en-US" altLang="en-US" dirty="0">
                <a:cs typeface="Times New Roman" panose="02020603050405020304" pitchFamily="18" charset="0"/>
              </a:rPr>
              <a:t>There are two ways to implement a list.</a:t>
            </a:r>
          </a:p>
          <a:p>
            <a:pPr marL="0" indent="0">
              <a:buFont typeface="Monotype Sorts"/>
              <a:buNone/>
            </a:pPr>
            <a:r>
              <a:rPr lang="en-US" altLang="en-US" dirty="0">
                <a:cs typeface="Times New Roman" panose="02020603050405020304" pitchFamily="18" charset="0"/>
              </a:rPr>
              <a:t>Using arrays. One is to use an array to store the elements. The array is dynamically created. If the capacity of the array is exceeded, create a new larger array and copy all the elements from the current array to the new array.</a:t>
            </a:r>
          </a:p>
          <a:p>
            <a:pPr marL="0" indent="0">
              <a:buFont typeface="Monotype Sorts"/>
              <a:buNone/>
            </a:pPr>
            <a:r>
              <a:rPr lang="en-US" altLang="en-US" dirty="0">
                <a:cs typeface="Times New Roman" panose="02020603050405020304" pitchFamily="18" charset="0"/>
              </a:rPr>
              <a:t>Using linked list. The other approach is to use a linked structure. A linked structure consists of nodes. Each node is dynamically created to hold an element. All the nodes are linked together to form a list.</a:t>
            </a:r>
          </a:p>
        </p:txBody>
      </p:sp>
    </p:spTree>
    <p:extLst>
      <p:ext uri="{BB962C8B-B14F-4D97-AF65-F5344CB8AC3E}">
        <p14:creationId xmlns:p14="http://schemas.microsoft.com/office/powerpoint/2010/main" val="22200131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DB67-3330-427E-A566-D1E3E17AB5D4}"/>
              </a:ext>
            </a:extLst>
          </p:cNvPr>
          <p:cNvSpPr>
            <a:spLocks noGrp="1"/>
          </p:cNvSpPr>
          <p:nvPr>
            <p:ph type="title"/>
          </p:nvPr>
        </p:nvSpPr>
        <p:spPr/>
        <p:txBody>
          <a:bodyPr/>
          <a:lstStyle/>
          <a:p>
            <a:r>
              <a:rPr lang="en-IN" dirty="0"/>
              <a:t>Priority Queue</a:t>
            </a:r>
          </a:p>
        </p:txBody>
      </p:sp>
      <p:sp>
        <p:nvSpPr>
          <p:cNvPr id="3" name="Content Placeholder 2">
            <a:extLst>
              <a:ext uri="{FF2B5EF4-FFF2-40B4-BE49-F238E27FC236}">
                <a16:creationId xmlns:a16="http://schemas.microsoft.com/office/drawing/2014/main" id="{1FBFF6EF-AFF1-4B8A-A636-5F4F1E70C585}"/>
              </a:ext>
            </a:extLst>
          </p:cNvPr>
          <p:cNvSpPr>
            <a:spLocks noGrp="1"/>
          </p:cNvSpPr>
          <p:nvPr>
            <p:ph sz="quarter" idx="13"/>
          </p:nvPr>
        </p:nvSpPr>
        <p:spPr>
          <a:xfrm>
            <a:off x="457200" y="1552575"/>
            <a:ext cx="8229600" cy="2296754"/>
          </a:xfrm>
        </p:spPr>
        <p:txBody>
          <a:bodyPr/>
          <a:lstStyle/>
          <a:p>
            <a:pPr marL="432" indent="0">
              <a:buNone/>
            </a:pPr>
            <a:r>
              <a:rPr lang="en-US" altLang="en-US" sz="2000" dirty="0"/>
              <a:t>A regular queue is a first-in and first-out data structure. Elements are appended to the end of the queue and are removed from the beginning of the queue. In a priority queue, elements are assigned with priorities. When accessing elements, the element with the highest priority is removed first. A priority queue has a largest-in, first-out behavior. For example, the emergency room in a hospital assigns patients with priority numbers; the patient with the highest priority is treated first.</a:t>
            </a:r>
          </a:p>
        </p:txBody>
      </p:sp>
      <p:pic>
        <p:nvPicPr>
          <p:cNvPr id="16" name="Content Placeholder 15" descr="Codes and descriptions for MyPriorityQueue less than symbol E extends Comparable less than symbol E greater than symbol, greater than symbol as follows. For long description in Notes pane, press F6.&#10;">
            <a:extLst>
              <a:ext uri="{FF2B5EF4-FFF2-40B4-BE49-F238E27FC236}">
                <a16:creationId xmlns:a16="http://schemas.microsoft.com/office/drawing/2014/main" id="{CC42741E-A2C3-40A2-ACDF-18EFE42353F7}"/>
              </a:ext>
            </a:extLst>
          </p:cNvPr>
          <p:cNvPicPr>
            <a:picLocks noGrp="1" noChangeAspect="1"/>
          </p:cNvPicPr>
          <p:nvPr>
            <p:ph sz="quarter" idx="14"/>
          </p:nvPr>
        </p:nvPicPr>
        <p:blipFill>
          <a:blip r:embed="rId3"/>
          <a:stretch>
            <a:fillRect/>
          </a:stretch>
        </p:blipFill>
        <p:spPr>
          <a:xfrm>
            <a:off x="1120699" y="3916890"/>
            <a:ext cx="6617172" cy="1899646"/>
          </a:xfrm>
          <a:prstGeom prst="rect">
            <a:avLst/>
          </a:prstGeom>
        </p:spPr>
      </p:pic>
      <p:sp>
        <p:nvSpPr>
          <p:cNvPr id="10" name="Text Placeholder 9">
            <a:extLst>
              <a:ext uri="{FF2B5EF4-FFF2-40B4-BE49-F238E27FC236}">
                <a16:creationId xmlns:a16="http://schemas.microsoft.com/office/drawing/2014/main" id="{2972DF90-5F06-4151-ACE8-B9F216DE7E91}"/>
              </a:ext>
            </a:extLst>
          </p:cNvPr>
          <p:cNvSpPr>
            <a:spLocks noGrp="1"/>
          </p:cNvSpPr>
          <p:nvPr>
            <p:ph type="body" sz="quarter" idx="20"/>
          </p:nvPr>
        </p:nvSpPr>
        <p:spPr>
          <a:xfrm>
            <a:off x="3795967" y="5898846"/>
            <a:ext cx="2206625" cy="472456"/>
          </a:xfrm>
        </p:spPr>
        <p:txBody>
          <a:bodyPr/>
          <a:lstStyle/>
          <a:p>
            <a:pPr marL="432" indent="0">
              <a:buNone/>
            </a:pPr>
            <a:r>
              <a:rPr lang="en-US" altLang="en-US" sz="2000" dirty="0">
                <a:hlinkClick r:id="rId4"/>
              </a:rPr>
              <a:t>MyPriorityQueue</a:t>
            </a:r>
          </a:p>
        </p:txBody>
      </p:sp>
      <p:sp>
        <p:nvSpPr>
          <p:cNvPr id="11" name="Text Placeholder 10">
            <a:extLst>
              <a:ext uri="{FF2B5EF4-FFF2-40B4-BE49-F238E27FC236}">
                <a16:creationId xmlns:a16="http://schemas.microsoft.com/office/drawing/2014/main" id="{E1F99CE2-DA81-4F41-83E0-C5A23CE36D36}"/>
              </a:ext>
            </a:extLst>
          </p:cNvPr>
          <p:cNvSpPr>
            <a:spLocks noGrp="1"/>
          </p:cNvSpPr>
          <p:nvPr>
            <p:ph type="body" sz="quarter" idx="21"/>
          </p:nvPr>
        </p:nvSpPr>
        <p:spPr>
          <a:xfrm>
            <a:off x="6474540" y="5913594"/>
            <a:ext cx="2256503" cy="472457"/>
          </a:xfrm>
        </p:spPr>
        <p:txBody>
          <a:bodyPr/>
          <a:lstStyle/>
          <a:p>
            <a:pPr marL="432" indent="0">
              <a:buNone/>
            </a:pPr>
            <a:r>
              <a:rPr lang="en-IN" sz="2000" dirty="0">
                <a:hlinkClick r:id="rId5"/>
              </a:rPr>
              <a:t>TestPriorityQueue</a:t>
            </a:r>
          </a:p>
        </p:txBody>
      </p:sp>
    </p:spTree>
    <p:extLst>
      <p:ext uri="{BB962C8B-B14F-4D97-AF65-F5344CB8AC3E}">
        <p14:creationId xmlns:p14="http://schemas.microsoft.com/office/powerpoint/2010/main" val="1246040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C46AE3-6951-4D96-B48B-F4C467C5728E}"/>
              </a:ext>
            </a:extLst>
          </p:cNvPr>
          <p:cNvSpPr>
            <a:spLocks noGrp="1"/>
          </p:cNvSpPr>
          <p:nvPr>
            <p:ph type="title"/>
          </p:nvPr>
        </p:nvSpPr>
        <p:spPr/>
        <p:txBody>
          <a:bodyPr/>
          <a:lstStyle/>
          <a:p>
            <a:r>
              <a:rPr lang="en-IN" dirty="0"/>
              <a:t>Design of ArrayList and LinkedList</a:t>
            </a:r>
          </a:p>
        </p:txBody>
      </p:sp>
      <p:sp>
        <p:nvSpPr>
          <p:cNvPr id="5" name="Content Placeholder 4">
            <a:extLst>
              <a:ext uri="{FF2B5EF4-FFF2-40B4-BE49-F238E27FC236}">
                <a16:creationId xmlns:a16="http://schemas.microsoft.com/office/drawing/2014/main" id="{FBCE1163-7759-4939-B1B2-52232A64E3F1}"/>
              </a:ext>
            </a:extLst>
          </p:cNvPr>
          <p:cNvSpPr>
            <a:spLocks noGrp="1"/>
          </p:cNvSpPr>
          <p:nvPr>
            <p:ph sz="quarter" idx="13"/>
          </p:nvPr>
        </p:nvSpPr>
        <p:spPr>
          <a:xfrm>
            <a:off x="457200" y="1556326"/>
            <a:ext cx="8229600" cy="3251647"/>
          </a:xfrm>
        </p:spPr>
        <p:txBody>
          <a:bodyPr/>
          <a:lstStyle/>
          <a:p>
            <a:pPr marL="432" indent="0">
              <a:buNone/>
            </a:pPr>
            <a:r>
              <a:rPr lang="en-US" altLang="en-US" sz="2000" dirty="0">
                <a:cs typeface="Courier New" panose="02070309020205020404" pitchFamily="49" charset="0"/>
              </a:rPr>
              <a:t>For convenience, let’s name these two classes: MyArrayList and MyLinkedList. These two classes have common operations, but different data fields. The common operations can be generalized in an interface or an abstract class. </a:t>
            </a:r>
            <a:r>
              <a:rPr lang="en-US" altLang="en-US" sz="2000" dirty="0"/>
              <a:t>Prior to Java 8, a popular design strategy is to define common operations in an interface and provide an abstract class for partially implementing the interface. So, the concrete class can simply extend the abstract class without implementing the full interface. Java 8 enables you to define default methods. You can provide default implementation for some of the methods in the interface rather than in an abstract class.</a:t>
            </a:r>
          </a:p>
        </p:txBody>
      </p:sp>
      <p:pic>
        <p:nvPicPr>
          <p:cNvPr id="7" name="Content Placeholder 6" descr="A diagram shows MyArrayList and MyLinkedList leading to MyList which leads to java.until.Collection which finally leads to java.until.Iterable.">
            <a:extLst>
              <a:ext uri="{FF2B5EF4-FFF2-40B4-BE49-F238E27FC236}">
                <a16:creationId xmlns:a16="http://schemas.microsoft.com/office/drawing/2014/main" id="{4D690417-0598-41D6-952B-5FFDC2294D22}"/>
              </a:ext>
            </a:extLst>
          </p:cNvPr>
          <p:cNvPicPr>
            <a:picLocks noGrp="1" noChangeAspect="1"/>
          </p:cNvPicPr>
          <p:nvPr>
            <p:ph sz="quarter" idx="14"/>
          </p:nvPr>
        </p:nvPicPr>
        <p:blipFill>
          <a:blip r:embed="rId2"/>
          <a:stretch>
            <a:fillRect/>
          </a:stretch>
        </p:blipFill>
        <p:spPr>
          <a:xfrm>
            <a:off x="457200" y="4950696"/>
            <a:ext cx="8229600" cy="1275941"/>
          </a:xfrm>
          <a:prstGeom prst="rect">
            <a:avLst/>
          </a:prstGeom>
        </p:spPr>
      </p:pic>
    </p:spTree>
    <p:extLst>
      <p:ext uri="{BB962C8B-B14F-4D97-AF65-F5344CB8AC3E}">
        <p14:creationId xmlns:p14="http://schemas.microsoft.com/office/powerpoint/2010/main" val="3020817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73AD6-52C7-4393-84E7-46618B25E58B}"/>
              </a:ext>
            </a:extLst>
          </p:cNvPr>
          <p:cNvSpPr>
            <a:spLocks noGrp="1"/>
          </p:cNvSpPr>
          <p:nvPr>
            <p:ph type="title"/>
          </p:nvPr>
        </p:nvSpPr>
        <p:spPr/>
        <p:txBody>
          <a:bodyPr/>
          <a:lstStyle/>
          <a:p>
            <a:r>
              <a:rPr lang="en-IN" dirty="0"/>
              <a:t>MyList Interface</a:t>
            </a:r>
          </a:p>
        </p:txBody>
      </p:sp>
      <p:pic>
        <p:nvPicPr>
          <p:cNvPr id="16" name="Content Placeholder 15" descr="A diagram snows the interface MyList less than symbol E greater than symbol leading to java.util.Collection less than symbol E greater than symbol. For long description in Notes pane, press F6.">
            <a:extLst>
              <a:ext uri="{FF2B5EF4-FFF2-40B4-BE49-F238E27FC236}">
                <a16:creationId xmlns:a16="http://schemas.microsoft.com/office/drawing/2014/main" id="{256CCE7D-21C2-43A0-8FE7-AC5C3F858A57}"/>
              </a:ext>
            </a:extLst>
          </p:cNvPr>
          <p:cNvPicPr>
            <a:picLocks noGrp="1" noChangeAspect="1"/>
          </p:cNvPicPr>
          <p:nvPr>
            <p:ph sz="quarter" idx="13"/>
          </p:nvPr>
        </p:nvPicPr>
        <p:blipFill>
          <a:blip r:embed="rId3"/>
          <a:stretch>
            <a:fillRect/>
          </a:stretch>
        </p:blipFill>
        <p:spPr>
          <a:xfrm>
            <a:off x="770729" y="1690544"/>
            <a:ext cx="7514048" cy="3963558"/>
          </a:xfrm>
          <a:prstGeom prst="rect">
            <a:avLst/>
          </a:prstGeom>
        </p:spPr>
      </p:pic>
      <p:sp>
        <p:nvSpPr>
          <p:cNvPr id="10" name="Text Placeholder 9">
            <a:extLst>
              <a:ext uri="{FF2B5EF4-FFF2-40B4-BE49-F238E27FC236}">
                <a16:creationId xmlns:a16="http://schemas.microsoft.com/office/drawing/2014/main" id="{24DB35E4-3F3A-4B40-A623-AF1C27052D63}"/>
              </a:ext>
            </a:extLst>
          </p:cNvPr>
          <p:cNvSpPr>
            <a:spLocks noGrp="1"/>
          </p:cNvSpPr>
          <p:nvPr>
            <p:ph type="body" sz="quarter" idx="20"/>
          </p:nvPr>
        </p:nvSpPr>
        <p:spPr>
          <a:xfrm>
            <a:off x="7580671" y="5796025"/>
            <a:ext cx="1182329" cy="490589"/>
          </a:xfrm>
        </p:spPr>
        <p:txBody>
          <a:bodyPr/>
          <a:lstStyle/>
          <a:p>
            <a:pPr marL="432" indent="0">
              <a:buNone/>
            </a:pPr>
            <a:r>
              <a:rPr lang="en-US" altLang="en-US" dirty="0">
                <a:hlinkClick r:id="rId4"/>
              </a:rPr>
              <a:t>MyList</a:t>
            </a:r>
          </a:p>
        </p:txBody>
      </p:sp>
    </p:spTree>
    <p:extLst>
      <p:ext uri="{BB962C8B-B14F-4D97-AF65-F5344CB8AC3E}">
        <p14:creationId xmlns:p14="http://schemas.microsoft.com/office/powerpoint/2010/main" val="2385051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A3B2-8B08-4762-BF32-DE5C5D121E51}"/>
              </a:ext>
            </a:extLst>
          </p:cNvPr>
          <p:cNvSpPr>
            <a:spLocks noGrp="1"/>
          </p:cNvSpPr>
          <p:nvPr>
            <p:ph type="title"/>
          </p:nvPr>
        </p:nvSpPr>
        <p:spPr/>
        <p:txBody>
          <a:bodyPr/>
          <a:lstStyle/>
          <a:p>
            <a:r>
              <a:rPr lang="en-IN" dirty="0"/>
              <a:t>Array Lists</a:t>
            </a:r>
          </a:p>
        </p:txBody>
      </p:sp>
      <p:sp>
        <p:nvSpPr>
          <p:cNvPr id="3" name="Content Placeholder 2">
            <a:extLst>
              <a:ext uri="{FF2B5EF4-FFF2-40B4-BE49-F238E27FC236}">
                <a16:creationId xmlns:a16="http://schemas.microsoft.com/office/drawing/2014/main" id="{AA227575-B345-47D8-A2B0-F0537E1BC457}"/>
              </a:ext>
            </a:extLst>
          </p:cNvPr>
          <p:cNvSpPr>
            <a:spLocks noGrp="1"/>
          </p:cNvSpPr>
          <p:nvPr>
            <p:ph sz="quarter" idx="13"/>
          </p:nvPr>
        </p:nvSpPr>
        <p:spPr/>
        <p:txBody>
          <a:bodyPr/>
          <a:lstStyle/>
          <a:p>
            <a:pPr marL="0" indent="0">
              <a:buFont typeface="Monotype Sorts"/>
              <a:buNone/>
            </a:pPr>
            <a:r>
              <a:rPr lang="en-US" altLang="en-US" sz="2200" dirty="0">
                <a:cs typeface="Courier New" panose="02070309020205020404" pitchFamily="49" charset="0"/>
              </a:rPr>
              <a:t>Array is a fixed-size data structure. Once an array is created, its size cannot be changed. Nevertheless, you can still use array to implement dynamic data structures. The trick is to create a new larger array to replace the current array if the current array cannot hold new elements in the list.</a:t>
            </a:r>
          </a:p>
          <a:p>
            <a:pPr marL="0" indent="0">
              <a:buFont typeface="Monotype Sorts"/>
              <a:buNone/>
            </a:pPr>
            <a:r>
              <a:rPr lang="en-US" altLang="en-US" sz="2200" dirty="0">
                <a:cs typeface="Times New Roman" panose="02020603050405020304" pitchFamily="18" charset="0"/>
              </a:rPr>
              <a:t>Initially, an array, say data of Object[] type, is created with a default size. When inserting a new element into the array, first ensure there is enough room in the array. If not, create a new array with the size as twice as the current one. Copy the elements from the current array to the new array. The new array now becomes the current array.</a:t>
            </a:r>
          </a:p>
        </p:txBody>
      </p:sp>
    </p:spTree>
    <p:extLst>
      <p:ext uri="{BB962C8B-B14F-4D97-AF65-F5344CB8AC3E}">
        <p14:creationId xmlns:p14="http://schemas.microsoft.com/office/powerpoint/2010/main" val="790939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913C-0577-4C02-91FB-6C124E1AE76F}"/>
              </a:ext>
            </a:extLst>
          </p:cNvPr>
          <p:cNvSpPr>
            <a:spLocks noGrp="1"/>
          </p:cNvSpPr>
          <p:nvPr>
            <p:ph type="title"/>
          </p:nvPr>
        </p:nvSpPr>
        <p:spPr/>
        <p:txBody>
          <a:bodyPr/>
          <a:lstStyle/>
          <a:p>
            <a:r>
              <a:rPr lang="en-IN" dirty="0"/>
              <a:t>Array List Animation</a:t>
            </a:r>
          </a:p>
        </p:txBody>
      </p:sp>
      <p:sp>
        <p:nvSpPr>
          <p:cNvPr id="10" name="Text Placeholder 9">
            <a:extLst>
              <a:ext uri="{FF2B5EF4-FFF2-40B4-BE49-F238E27FC236}">
                <a16:creationId xmlns:a16="http://schemas.microsoft.com/office/drawing/2014/main" id="{D7BB71F5-FB31-45D9-A5C7-9D7D0C9FECF2}"/>
              </a:ext>
            </a:extLst>
          </p:cNvPr>
          <p:cNvSpPr>
            <a:spLocks noGrp="1"/>
          </p:cNvSpPr>
          <p:nvPr>
            <p:ph type="body" sz="quarter" idx="20"/>
          </p:nvPr>
        </p:nvSpPr>
        <p:spPr>
          <a:xfrm>
            <a:off x="457200" y="1558943"/>
            <a:ext cx="8229600" cy="875034"/>
          </a:xfrm>
        </p:spPr>
        <p:txBody>
          <a:bodyPr/>
          <a:lstStyle/>
          <a:p>
            <a:pPr marL="432" indent="0">
              <a:buNone/>
            </a:pPr>
            <a:r>
              <a:rPr lang="en-US" altLang="en-US" dirty="0">
                <a:solidFill>
                  <a:schemeClr val="tx2"/>
                </a:solidFill>
                <a:hlinkClick r:id="rId2"/>
              </a:rPr>
              <a:t>https://liveexample.pearsoncmg.com/dsanimation/ArrayListeBook.html</a:t>
            </a:r>
          </a:p>
        </p:txBody>
      </p:sp>
    </p:spTree>
    <p:extLst>
      <p:ext uri="{BB962C8B-B14F-4D97-AF65-F5344CB8AC3E}">
        <p14:creationId xmlns:p14="http://schemas.microsoft.com/office/powerpoint/2010/main" val="2194995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12BBF49-7CED-4E8D-90B4-EA09A7717805}"/>
              </a:ext>
            </a:extLst>
          </p:cNvPr>
          <p:cNvSpPr>
            <a:spLocks noGrp="1"/>
          </p:cNvSpPr>
          <p:nvPr>
            <p:ph type="title"/>
          </p:nvPr>
        </p:nvSpPr>
        <p:spPr/>
        <p:txBody>
          <a:bodyPr/>
          <a:lstStyle/>
          <a:p>
            <a:r>
              <a:rPr lang="en-IN" dirty="0"/>
              <a:t>Insertion</a:t>
            </a:r>
          </a:p>
        </p:txBody>
      </p:sp>
      <p:sp>
        <p:nvSpPr>
          <p:cNvPr id="18" name="Content Placeholder 17">
            <a:extLst>
              <a:ext uri="{FF2B5EF4-FFF2-40B4-BE49-F238E27FC236}">
                <a16:creationId xmlns:a16="http://schemas.microsoft.com/office/drawing/2014/main" id="{0895FD16-A4F2-4124-B9D0-DB401D472702}"/>
              </a:ext>
            </a:extLst>
          </p:cNvPr>
          <p:cNvSpPr>
            <a:spLocks noGrp="1"/>
          </p:cNvSpPr>
          <p:nvPr>
            <p:ph sz="quarter" idx="13"/>
          </p:nvPr>
        </p:nvSpPr>
        <p:spPr>
          <a:xfrm>
            <a:off x="457200" y="1552575"/>
            <a:ext cx="8037871" cy="1220122"/>
          </a:xfrm>
        </p:spPr>
        <p:txBody>
          <a:bodyPr/>
          <a:lstStyle/>
          <a:p>
            <a:pPr marL="432" indent="0">
              <a:buNone/>
            </a:pPr>
            <a:r>
              <a:rPr lang="en-US" altLang="en-US" dirty="0">
                <a:cs typeface="Times New Roman" panose="02020603050405020304" pitchFamily="18" charset="0"/>
              </a:rPr>
              <a:t>Before inserting a new element at a specified index, shift all the elements after the index to the right and increase the list size by 1.</a:t>
            </a:r>
            <a:endParaRPr lang="en-US" altLang="en-US" dirty="0">
              <a:cs typeface="Courier New" panose="02070309020205020404" pitchFamily="49" charset="0"/>
            </a:endParaRPr>
          </a:p>
        </p:txBody>
      </p:sp>
      <p:pic>
        <p:nvPicPr>
          <p:cNvPr id="31" name="Content Placeholder 30" descr="A diagram shows inserting a new element at a specified index. For long description in Notes pane, press F6.">
            <a:extLst>
              <a:ext uri="{FF2B5EF4-FFF2-40B4-BE49-F238E27FC236}">
                <a16:creationId xmlns:a16="http://schemas.microsoft.com/office/drawing/2014/main" id="{F2285062-9951-406E-9742-BE2DC8ECE612}"/>
              </a:ext>
            </a:extLst>
          </p:cNvPr>
          <p:cNvPicPr>
            <a:picLocks noGrp="1" noChangeAspect="1"/>
          </p:cNvPicPr>
          <p:nvPr>
            <p:ph sz="quarter" idx="14"/>
          </p:nvPr>
        </p:nvPicPr>
        <p:blipFill>
          <a:blip r:embed="rId3"/>
          <a:stretch>
            <a:fillRect/>
          </a:stretch>
        </p:blipFill>
        <p:spPr>
          <a:xfrm>
            <a:off x="1316993" y="2914142"/>
            <a:ext cx="6436268" cy="2781272"/>
          </a:xfrm>
          <a:prstGeom prst="rect">
            <a:avLst/>
          </a:prstGeom>
        </p:spPr>
      </p:pic>
      <p:sp>
        <p:nvSpPr>
          <p:cNvPr id="26" name="Text Placeholder 25">
            <a:extLst>
              <a:ext uri="{FF2B5EF4-FFF2-40B4-BE49-F238E27FC236}">
                <a16:creationId xmlns:a16="http://schemas.microsoft.com/office/drawing/2014/main" id="{A2189D31-B8BF-4586-8746-99C0BE96C53C}"/>
              </a:ext>
            </a:extLst>
          </p:cNvPr>
          <p:cNvSpPr>
            <a:spLocks noGrp="1"/>
          </p:cNvSpPr>
          <p:nvPr>
            <p:ph type="body" sz="quarter" idx="21"/>
          </p:nvPr>
        </p:nvSpPr>
        <p:spPr>
          <a:xfrm>
            <a:off x="2824315" y="5832826"/>
            <a:ext cx="3303639" cy="509256"/>
          </a:xfrm>
        </p:spPr>
        <p:txBody>
          <a:bodyPr/>
          <a:lstStyle/>
          <a:p>
            <a:pPr marL="432" indent="0">
              <a:buNone/>
            </a:pPr>
            <a:r>
              <a:rPr lang="en-US" altLang="en-US" dirty="0">
                <a:hlinkClick r:id="rId4"/>
              </a:rPr>
              <a:t>Add Method Animation</a:t>
            </a:r>
          </a:p>
        </p:txBody>
      </p:sp>
    </p:spTree>
    <p:extLst>
      <p:ext uri="{BB962C8B-B14F-4D97-AF65-F5344CB8AC3E}">
        <p14:creationId xmlns:p14="http://schemas.microsoft.com/office/powerpoint/2010/main" val="1931216253"/>
      </p:ext>
    </p:extLst>
  </p:cSld>
  <p:clrMapOvr>
    <a:masterClrMapping/>
  </p:clrMapOvr>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D90B95B22DD945BDFF45EB84A5E21C" ma:contentTypeVersion="11" ma:contentTypeDescription="Create a new document." ma:contentTypeScope="" ma:versionID="d64c759ff087fb2f361248d72b503ae0">
  <xsd:schema xmlns:xsd="http://www.w3.org/2001/XMLSchema" xmlns:xs="http://www.w3.org/2001/XMLSchema" xmlns:p="http://schemas.microsoft.com/office/2006/metadata/properties" xmlns:ns2="7c1bd8dc-4e40-424f-a15f-9ffcd522197f" xmlns:ns3="6125ffc9-2c56-435e-8267-1393444907b2" targetNamespace="http://schemas.microsoft.com/office/2006/metadata/properties" ma:root="true" ma:fieldsID="7322cfddf5e3a731f65b591fdc9947f5" ns2:_="" ns3:_="">
    <xsd:import namespace="7c1bd8dc-4e40-424f-a15f-9ffcd522197f"/>
    <xsd:import namespace="6125ffc9-2c56-435e-8267-1393444907b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bd8dc-4e40-424f-a15f-9ffcd522197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125ffc9-2c56-435e-8267-1393444907b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40AD31A-C14D-498E-ABE5-CFE6DE30F7ED}"/>
</file>

<file path=customXml/itemProps2.xml><?xml version="1.0" encoding="utf-8"?>
<ds:datastoreItem xmlns:ds="http://schemas.openxmlformats.org/officeDocument/2006/customXml" ds:itemID="{80F2ED27-837B-4BBA-9287-6CD98CAE6FDE}"/>
</file>

<file path=customXml/itemProps3.xml><?xml version="1.0" encoding="utf-8"?>
<ds:datastoreItem xmlns:ds="http://schemas.openxmlformats.org/officeDocument/2006/customXml" ds:itemID="{C35E92EA-EA0D-43D7-BB3C-1CF745AAB3F4}"/>
</file>

<file path=docProps/app.xml><?xml version="1.0" encoding="utf-8"?>
<Properties xmlns="http://schemas.openxmlformats.org/officeDocument/2006/extended-properties" xmlns:vt="http://schemas.openxmlformats.org/officeDocument/2006/docPropsVTypes">
  <TotalTime>147852</TotalTime>
  <Words>7614</Words>
  <Application>Microsoft Office PowerPoint</Application>
  <PresentationFormat>On-screen Show (4:3)</PresentationFormat>
  <Paragraphs>406</Paragraphs>
  <Slides>41</Slides>
  <Notes>28</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41</vt:i4>
      </vt:variant>
    </vt:vector>
  </HeadingPairs>
  <TitlesOfParts>
    <vt:vector size="50" baseType="lpstr">
      <vt:lpstr>Times New Roman</vt:lpstr>
      <vt:lpstr>Monotype Sorts</vt:lpstr>
      <vt:lpstr>Courier New</vt:lpstr>
      <vt:lpstr>Arial</vt:lpstr>
      <vt:lpstr>Verdana</vt:lpstr>
      <vt:lpstr>Noto Sans Symbols</vt:lpstr>
      <vt:lpstr>USHE</vt:lpstr>
      <vt:lpstr>USHE_slide options</vt:lpstr>
      <vt:lpstr>Equation</vt:lpstr>
      <vt:lpstr>Introduction to Java Programming and Data Structures</vt:lpstr>
      <vt:lpstr>Objectives</vt:lpstr>
      <vt:lpstr>Lists</vt:lpstr>
      <vt:lpstr>Two Ways to Implement Lists</vt:lpstr>
      <vt:lpstr>Design of ArrayList and LinkedList</vt:lpstr>
      <vt:lpstr>MyList Interface</vt:lpstr>
      <vt:lpstr>Array Lists</vt:lpstr>
      <vt:lpstr>Array List Animation</vt:lpstr>
      <vt:lpstr>Insertion</vt:lpstr>
      <vt:lpstr>Deletion</vt:lpstr>
      <vt:lpstr>Implementing MyArrayList</vt:lpstr>
      <vt:lpstr>Linked Lists</vt:lpstr>
      <vt:lpstr>Linked List Animation</vt:lpstr>
      <vt:lpstr>Nodes in Linked Lists</vt:lpstr>
      <vt:lpstr>Adding Three Nodes (1 of 4)</vt:lpstr>
      <vt:lpstr>Adding Three Nodes (2 of 4)</vt:lpstr>
      <vt:lpstr>Adding Three Nodes (3 of 4)</vt:lpstr>
      <vt:lpstr>Adding Three Nodes (4 of 4)</vt:lpstr>
      <vt:lpstr>Traversing All Elements in the List</vt:lpstr>
      <vt:lpstr>MyLinkedList</vt:lpstr>
      <vt:lpstr>Implementing addFirst(E e)</vt:lpstr>
      <vt:lpstr>Implementing addLast(E e)</vt:lpstr>
      <vt:lpstr>Implementing add(int index, E e)</vt:lpstr>
      <vt:lpstr>Implementing removeFirst()</vt:lpstr>
      <vt:lpstr>Implementing removeLast()</vt:lpstr>
      <vt:lpstr>Implementing remove(int index)</vt:lpstr>
      <vt:lpstr>Time Complexity for ArrayList and LinkedList</vt:lpstr>
      <vt:lpstr>Circular Linked Lists</vt:lpstr>
      <vt:lpstr>Doubly Linked Lists</vt:lpstr>
      <vt:lpstr>Circular Doubly Linked Lists</vt:lpstr>
      <vt:lpstr>Stacks</vt:lpstr>
      <vt:lpstr>Queues</vt:lpstr>
      <vt:lpstr>Stack Animation</vt:lpstr>
      <vt:lpstr>Queue Animation</vt:lpstr>
      <vt:lpstr>Implementing Stacks and Queues</vt:lpstr>
      <vt:lpstr>Design of the Stack and Queue Classes</vt:lpstr>
      <vt:lpstr>Composition is Better</vt:lpstr>
      <vt:lpstr>MyStack and MyQueue</vt:lpstr>
      <vt:lpstr>Example: Using Stacks and Queues</vt:lpstr>
      <vt:lpstr>Priority Queue</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and Data Structures, Twelfth Edition, Chapter 24, Implementing Lists, Stacks, Queues, and Priority Queues</dc:title>
  <dc:subject>IT</dc:subject>
  <dc:creator>Liang</dc:creator>
  <cp:keywords>Introduction to Java Programming and Data Structures</cp:keywords>
  <dc:description>This deck contains code snippets and symbols, screen reader users may need to increase verbosity levels; Long description alt-text is inserted in the notes pane; This presentation contains the hyperlinks located in Notes Pane; Alt text for images/math equations within table cells have been placed behind the object intentionally to provide a better screen reader user experience.</dc:description>
  <cp:lastModifiedBy>AnnMarie Short</cp:lastModifiedBy>
  <cp:revision>1016</cp:revision>
  <dcterms:modified xsi:type="dcterms:W3CDTF">2021-03-24T18:25:51Z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0x01010086D90B95B22DD945BDFF45EB84A5E21C</vt:lpwstr>
  </property>
</Properties>
</file>