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91" r:id="rId3"/>
    <p:sldId id="296" r:id="rId4"/>
    <p:sldId id="297" r:id="rId5"/>
    <p:sldId id="29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5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3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6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26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8157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10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57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60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2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6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06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8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6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1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4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2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8B7AD-1E4A-BE48-8A8F-8D06D1A4C32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E78B7AD-1E4A-BE48-8A8F-8D06D1A4C328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98FCA-6BA9-5248-901F-FACE7BB85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06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ulae.brew.sh/formula/openjdk@1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ava/default.asp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EC9B-0223-CF0F-8883-F8E5250C6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9C8D8-795A-3FE5-C1EA-C14CD3980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6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04085-E1D7-26B5-660F-546DB68A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OpenJDK 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C876A-F4E3-B7BA-3200-02650FF19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294" y="1544918"/>
            <a:ext cx="9807143" cy="5096027"/>
          </a:xfrm>
        </p:spPr>
        <p:txBody>
          <a:bodyPr/>
          <a:lstStyle/>
          <a:p>
            <a:r>
              <a:rPr lang="en-US" dirty="0"/>
              <a:t>https://learn.microsoft.com/en-us/java/openjdk/download#openjdk-21</a:t>
            </a:r>
          </a:p>
          <a:p>
            <a:endParaRPr lang="en-US" dirty="0"/>
          </a:p>
          <a:p>
            <a:r>
              <a:rPr lang="en-US" dirty="0"/>
              <a:t>Mac M1, M2, M3</a:t>
            </a:r>
          </a:p>
          <a:p>
            <a:pPr lvl="1"/>
            <a:r>
              <a:rPr lang="en-US" dirty="0">
                <a:hlinkClick r:id="rId2"/>
              </a:rPr>
              <a:t>https://formulae.brew.sh/formula/openjdk@21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987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4848F4-CAA2-1D89-54B1-2A6D671A2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74" y="271464"/>
            <a:ext cx="8362102" cy="639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9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DC85-29EE-E5A1-2D76-6424D237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 - Eclipse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081B6-8E33-86B6-1944-929A961F5E45}"/>
              </a:ext>
            </a:extLst>
          </p:cNvPr>
          <p:cNvSpPr txBox="1"/>
          <p:nvPr/>
        </p:nvSpPr>
        <p:spPr>
          <a:xfrm>
            <a:off x="4395555" y="647239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https://www.eclipse.org/downloads/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DE432-6AF5-2EA7-E919-EACD946BA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200" y="1590690"/>
            <a:ext cx="7832704" cy="462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2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D71A-FFF1-C1C3-EE34-FB562138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Basics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95441-C59A-0464-2DF4-209254169BAB}"/>
              </a:ext>
            </a:extLst>
          </p:cNvPr>
          <p:cNvSpPr txBox="1"/>
          <p:nvPr/>
        </p:nvSpPr>
        <p:spPr>
          <a:xfrm>
            <a:off x="1238123" y="1804153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https://www.w3schools.com/java/default.asp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5790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683</TotalTime>
  <Words>70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Ion</vt:lpstr>
      <vt:lpstr>Java Basics</vt:lpstr>
      <vt:lpstr>Installation of OpenJDK 21</vt:lpstr>
      <vt:lpstr>PowerPoint Presentation</vt:lpstr>
      <vt:lpstr>IDE - Eclipse</vt:lpstr>
      <vt:lpstr>Java Basics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Kwak, Myungjae</dc:creator>
  <cp:lastModifiedBy>Myungjae Kwak</cp:lastModifiedBy>
  <cp:revision>28</cp:revision>
  <dcterms:created xsi:type="dcterms:W3CDTF">2025-04-03T16:28:04Z</dcterms:created>
  <dcterms:modified xsi:type="dcterms:W3CDTF">2025-06-02T01:29:56Z</dcterms:modified>
</cp:coreProperties>
</file>