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49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3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7AB470-B4F2-4130-AAF0-C7C316E5512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0F1B-4863-45CB-BBCB-DD136B50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5223-5640-83E5-572C-81D99B4F5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GitLab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7694-B5C0-014C-4CAF-2DE749D1E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Key Concepts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2086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D9AD-E150-99BF-14C5-23C3173F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gitlab-ci.yml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5F29-C056-4936-2314-2451DD0BF584}"/>
              </a:ext>
            </a:extLst>
          </p:cNvPr>
          <p:cNvSpPr txBox="1"/>
          <p:nvPr/>
        </p:nvSpPr>
        <p:spPr>
          <a:xfrm>
            <a:off x="520978" y="1690062"/>
            <a:ext cx="60232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stages:</a:t>
            </a:r>
          </a:p>
          <a:p>
            <a:r>
              <a:rPr lang="en-US" sz="2000" dirty="0">
                <a:latin typeface="Aptos" panose="020B0004020202020204" pitchFamily="34" charset="0"/>
              </a:rPr>
              <a:t>	- build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compile-java-with-</a:t>
            </a:r>
            <a:r>
              <a:rPr lang="en-US" sz="2000" dirty="0" err="1">
                <a:latin typeface="Aptos" panose="020B0004020202020204" pitchFamily="34" charset="0"/>
              </a:rPr>
              <a:t>javac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Aptos" panose="020B0004020202020204" pitchFamily="34" charset="0"/>
              </a:rPr>
              <a:t>	stage: build</a:t>
            </a:r>
          </a:p>
          <a:p>
            <a:r>
              <a:rPr lang="en-US" sz="2000" dirty="0">
                <a:latin typeface="Aptos" panose="020B0004020202020204" pitchFamily="34" charset="0"/>
              </a:rPr>
              <a:t>	image: </a:t>
            </a:r>
            <a:r>
              <a:rPr lang="en-US" sz="2000" dirty="0" err="1">
                <a:latin typeface="Aptos" panose="020B0004020202020204" pitchFamily="34" charset="0"/>
              </a:rPr>
              <a:t>openjdk:latest</a:t>
            </a: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	script: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</a:t>
            </a:r>
            <a:r>
              <a:rPr lang="en-US" sz="2000" dirty="0" err="1">
                <a:latin typeface="Aptos" panose="020B0004020202020204" pitchFamily="34" charset="0"/>
              </a:rPr>
              <a:t>javac</a:t>
            </a:r>
            <a:r>
              <a:rPr lang="en-US" sz="2000" dirty="0">
                <a:latin typeface="Aptos" panose="020B0004020202020204" pitchFamily="34" charset="0"/>
              </a:rPr>
              <a:t> </a:t>
            </a:r>
            <a:r>
              <a:rPr lang="en-US" sz="2000" dirty="0" err="1">
                <a:latin typeface="Aptos" panose="020B0004020202020204" pitchFamily="34" charset="0"/>
              </a:rPr>
              <a:t>src</a:t>
            </a:r>
            <a:r>
              <a:rPr lang="en-US" sz="2000" dirty="0">
                <a:latin typeface="Aptos" panose="020B0004020202020204" pitchFamily="34" charset="0"/>
              </a:rPr>
              <a:t>/com/</a:t>
            </a:r>
            <a:r>
              <a:rPr lang="en-US" sz="2000" dirty="0" err="1">
                <a:latin typeface="Aptos" panose="020B0004020202020204" pitchFamily="34" charset="0"/>
              </a:rPr>
              <a:t>hatsforcats</a:t>
            </a:r>
            <a:r>
              <a:rPr lang="en-US" sz="2000" dirty="0">
                <a:latin typeface="Aptos" panose="020B0004020202020204" pitchFamily="34" charset="0"/>
              </a:rPr>
              <a:t>/*.java -d target/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ls target/com/</a:t>
            </a:r>
            <a:r>
              <a:rPr lang="en-US" sz="2000" dirty="0" err="1">
                <a:latin typeface="Aptos" panose="020B0004020202020204" pitchFamily="34" charset="0"/>
              </a:rPr>
              <a:t>hatsforcats</a:t>
            </a: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		- cd target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java </a:t>
            </a:r>
            <a:r>
              <a:rPr lang="en-US" sz="2000" dirty="0" err="1">
                <a:latin typeface="Aptos" panose="020B0004020202020204" pitchFamily="34" charset="0"/>
              </a:rPr>
              <a:t>com.hatsforcats.Login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61BD4-C486-4241-970C-B02DAE1F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79" y="3428999"/>
            <a:ext cx="4809524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545E-A297-61F1-DABA-7CD298B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Java with Maven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6FD6F-B2B9-6588-668A-57292895B169}"/>
              </a:ext>
            </a:extLst>
          </p:cNvPr>
          <p:cNvSpPr txBox="1"/>
          <p:nvPr/>
        </p:nvSpPr>
        <p:spPr>
          <a:xfrm>
            <a:off x="1075765" y="208929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&lt;project&gt;</a:t>
            </a:r>
          </a:p>
          <a:p>
            <a:r>
              <a:rPr lang="en-US" dirty="0"/>
              <a:t>	&lt;</a:t>
            </a:r>
            <a:r>
              <a:rPr lang="en-US" dirty="0" err="1"/>
              <a:t>modelVersion</a:t>
            </a:r>
            <a:r>
              <a:rPr lang="en-US" dirty="0"/>
              <a:t>&gt;4.0.0&lt;/</a:t>
            </a:r>
            <a:r>
              <a:rPr lang="en-US" dirty="0" err="1"/>
              <a:t>modelVersion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org.hatsforcats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&gt;login&lt;/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&lt;version&gt;1.0-SNAPSHOT&lt;/version&gt;</a:t>
            </a:r>
          </a:p>
          <a:p>
            <a:r>
              <a:rPr lang="en-US" dirty="0"/>
              <a:t>	&lt;properties&gt;</a:t>
            </a:r>
          </a:p>
          <a:p>
            <a:r>
              <a:rPr lang="en-US" dirty="0"/>
              <a:t>		&lt;</a:t>
            </a:r>
            <a:r>
              <a:rPr lang="en-US" dirty="0" err="1"/>
              <a:t>maven.compiler.source</a:t>
            </a:r>
            <a:r>
              <a:rPr lang="en-US" dirty="0"/>
              <a:t>&gt;17&lt;/</a:t>
            </a:r>
            <a:r>
              <a:rPr lang="en-US" dirty="0" err="1"/>
              <a:t>maven.compiler.source</a:t>
            </a:r>
            <a:r>
              <a:rPr lang="en-US" dirty="0"/>
              <a:t>&gt;</a:t>
            </a:r>
          </a:p>
          <a:p>
            <a:r>
              <a:rPr lang="en-US" dirty="0"/>
              <a:t>		&lt;</a:t>
            </a:r>
            <a:r>
              <a:rPr lang="en-US" dirty="0" err="1"/>
              <a:t>maven.compiler.target</a:t>
            </a:r>
            <a:r>
              <a:rPr lang="en-US" dirty="0"/>
              <a:t>&gt;17&lt;/</a:t>
            </a:r>
            <a:r>
              <a:rPr lang="en-US" dirty="0" err="1"/>
              <a:t>maven.compiler.target</a:t>
            </a:r>
            <a:r>
              <a:rPr lang="en-US" dirty="0"/>
              <a:t>&gt;</a:t>
            </a:r>
          </a:p>
          <a:p>
            <a:r>
              <a:rPr lang="en-US" dirty="0"/>
              <a:t>	&lt;/properties&gt;</a:t>
            </a:r>
          </a:p>
          <a:p>
            <a:r>
              <a:rPr lang="en-US" dirty="0"/>
              <a:t>&lt;/project&gt;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83EF-108E-CDAA-152E-CA65EB1CA0BB}"/>
              </a:ext>
            </a:extLst>
          </p:cNvPr>
          <p:cNvSpPr txBox="1"/>
          <p:nvPr/>
        </p:nvSpPr>
        <p:spPr>
          <a:xfrm>
            <a:off x="1075765" y="1443318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0649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D9AD-E150-99BF-14C5-23C3173F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gitlab-ci.yml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5F29-C056-4936-2314-2451DD0BF584}"/>
              </a:ext>
            </a:extLst>
          </p:cNvPr>
          <p:cNvSpPr txBox="1"/>
          <p:nvPr/>
        </p:nvSpPr>
        <p:spPr>
          <a:xfrm>
            <a:off x="520978" y="1690062"/>
            <a:ext cx="60232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stages:</a:t>
            </a:r>
          </a:p>
          <a:p>
            <a:r>
              <a:rPr lang="en-US" sz="2000" dirty="0">
                <a:latin typeface="Aptos" panose="020B0004020202020204" pitchFamily="34" charset="0"/>
              </a:rPr>
              <a:t>	- build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compile-java-with-maven:</a:t>
            </a:r>
          </a:p>
          <a:p>
            <a:r>
              <a:rPr lang="en-US" sz="2000" dirty="0">
                <a:latin typeface="Aptos" panose="020B0004020202020204" pitchFamily="34" charset="0"/>
              </a:rPr>
              <a:t>	stage: build</a:t>
            </a:r>
          </a:p>
          <a:p>
            <a:r>
              <a:rPr lang="en-US" sz="2000" dirty="0">
                <a:latin typeface="Aptos" panose="020B0004020202020204" pitchFamily="34" charset="0"/>
              </a:rPr>
              <a:t>	image: </a:t>
            </a:r>
            <a:r>
              <a:rPr lang="en-US" sz="2000" dirty="0" err="1">
                <a:latin typeface="Aptos" panose="020B0004020202020204" pitchFamily="34" charset="0"/>
              </a:rPr>
              <a:t>maven:latest</a:t>
            </a: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	script: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</a:t>
            </a:r>
            <a:r>
              <a:rPr lang="en-US" sz="2000" dirty="0" err="1">
                <a:latin typeface="Aptos" panose="020B0004020202020204" pitchFamily="34" charset="0"/>
              </a:rPr>
              <a:t>mvn</a:t>
            </a:r>
            <a:r>
              <a:rPr lang="en-US" sz="2000" dirty="0">
                <a:latin typeface="Aptos" panose="020B0004020202020204" pitchFamily="34" charset="0"/>
              </a:rPr>
              <a:t> compile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ls target/classes/com/</a:t>
            </a:r>
            <a:r>
              <a:rPr lang="en-US" sz="2000" dirty="0" err="1">
                <a:latin typeface="Aptos" panose="020B0004020202020204" pitchFamily="34" charset="0"/>
              </a:rPr>
              <a:t>hatsforcats</a:t>
            </a: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		- cd target/classes</a:t>
            </a:r>
          </a:p>
          <a:p>
            <a:r>
              <a:rPr lang="en-US" sz="2000" dirty="0">
                <a:latin typeface="Aptos" panose="020B0004020202020204" pitchFamily="34" charset="0"/>
              </a:rPr>
              <a:t>		- java </a:t>
            </a:r>
            <a:r>
              <a:rPr lang="en-US" sz="2000" dirty="0" err="1">
                <a:latin typeface="Aptos" panose="020B0004020202020204" pitchFamily="34" charset="0"/>
              </a:rPr>
              <a:t>com.hatsforcats.Login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EB3E2-4D84-4728-D88E-139490B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04" y="1986143"/>
            <a:ext cx="532521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6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2508-8156-F5D3-2261-0D8203A6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CI/CD Pipeline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D10E0-DED6-3F64-823E-26C867195711}"/>
              </a:ext>
            </a:extLst>
          </p:cNvPr>
          <p:cNvSpPr txBox="1"/>
          <p:nvPr/>
        </p:nvSpPr>
        <p:spPr>
          <a:xfrm>
            <a:off x="1909482" y="213668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app.py</a:t>
            </a:r>
          </a:p>
          <a:p>
            <a:r>
              <a:rPr lang="en-US" dirty="0"/>
              <a:t>from flask import Flask</a:t>
            </a:r>
          </a:p>
          <a:p>
            <a:endParaRPr lang="en-US" dirty="0"/>
          </a:p>
          <a:p>
            <a:r>
              <a:rPr lang="en-US" dirty="0"/>
              <a:t>app = Flask(__name__)</a:t>
            </a:r>
          </a:p>
          <a:p>
            <a:endParaRPr lang="en-US" dirty="0"/>
          </a:p>
          <a:p>
            <a:r>
              <a:rPr lang="en-US" dirty="0"/>
              <a:t>@app.route("/")</a:t>
            </a:r>
          </a:p>
          <a:p>
            <a:r>
              <a:rPr lang="en-US" dirty="0"/>
              <a:t>def </a:t>
            </a:r>
            <a:r>
              <a:rPr lang="en-US" dirty="0" err="1"/>
              <a:t>hello_world</a:t>
            </a:r>
            <a:r>
              <a:rPr lang="en-US" dirty="0"/>
              <a:t>():</a:t>
            </a:r>
          </a:p>
          <a:p>
            <a:r>
              <a:rPr lang="en-US" dirty="0"/>
              <a:t>    return "&lt;h1&gt;Starter Flask App&lt;/h1&gt;"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(debug=True, host='0.0.0.0', port=8080)</a:t>
            </a:r>
          </a:p>
        </p:txBody>
      </p:sp>
    </p:spTree>
    <p:extLst>
      <p:ext uri="{BB962C8B-B14F-4D97-AF65-F5344CB8AC3E}">
        <p14:creationId xmlns:p14="http://schemas.microsoft.com/office/powerpoint/2010/main" val="7813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E749A-D036-49EF-18AE-D4E42DA290EE}"/>
              </a:ext>
            </a:extLst>
          </p:cNvPr>
          <p:cNvSpPr txBox="1"/>
          <p:nvPr/>
        </p:nvSpPr>
        <p:spPr>
          <a:xfrm>
            <a:off x="600635" y="16930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 python:3.11-slim</a:t>
            </a:r>
          </a:p>
          <a:p>
            <a:endParaRPr lang="en-US" dirty="0"/>
          </a:p>
          <a:p>
            <a:r>
              <a:rPr lang="en-US" dirty="0"/>
              <a:t>WORKDIR /</a:t>
            </a:r>
            <a:r>
              <a:rPr lang="en-US" dirty="0" err="1"/>
              <a:t>srv</a:t>
            </a:r>
            <a:endParaRPr lang="en-US" dirty="0"/>
          </a:p>
          <a:p>
            <a:r>
              <a:rPr lang="en-US" dirty="0"/>
              <a:t>RUN pip install --upgrade pip</a:t>
            </a:r>
          </a:p>
          <a:p>
            <a:r>
              <a:rPr lang="en-US" dirty="0"/>
              <a:t>RUN pip install flask</a:t>
            </a:r>
          </a:p>
          <a:p>
            <a:r>
              <a:rPr lang="en-US" dirty="0"/>
              <a:t>COPY . /</a:t>
            </a:r>
            <a:r>
              <a:rPr lang="en-US" dirty="0" err="1"/>
              <a:t>srv</a:t>
            </a:r>
            <a:endParaRPr lang="en-US" dirty="0"/>
          </a:p>
          <a:p>
            <a:r>
              <a:rPr lang="en-US" dirty="0"/>
              <a:t>ENV FLASK_APP=app</a:t>
            </a:r>
          </a:p>
          <a:p>
            <a:r>
              <a:rPr lang="en-US" dirty="0"/>
              <a:t>CMD ["</a:t>
            </a:r>
            <a:r>
              <a:rPr lang="en-US" dirty="0" err="1"/>
              <a:t>python","app.py</a:t>
            </a:r>
            <a:r>
              <a:rPr lang="en-US" dirty="0"/>
              <a:t>"]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27583-C2AF-12E7-F525-E7A96643AE57}"/>
              </a:ext>
            </a:extLst>
          </p:cNvPr>
          <p:cNvSpPr txBox="1"/>
          <p:nvPr/>
        </p:nvSpPr>
        <p:spPr>
          <a:xfrm>
            <a:off x="5871882" y="17638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docker-</a:t>
            </a:r>
            <a:r>
              <a:rPr lang="en-US" dirty="0" err="1"/>
              <a:t>compose.yaml</a:t>
            </a:r>
            <a:endParaRPr lang="en-US" dirty="0"/>
          </a:p>
          <a:p>
            <a:r>
              <a:rPr lang="en-US" dirty="0"/>
              <a:t>version: '3'</a:t>
            </a:r>
          </a:p>
          <a:p>
            <a:endParaRPr lang="en-US" dirty="0"/>
          </a:p>
          <a:p>
            <a:r>
              <a:rPr lang="en-US" dirty="0"/>
              <a:t>services:</a:t>
            </a:r>
          </a:p>
          <a:p>
            <a:r>
              <a:rPr lang="en-US" dirty="0"/>
              <a:t>  web:</a:t>
            </a:r>
          </a:p>
          <a:p>
            <a:r>
              <a:rPr lang="en-US" dirty="0"/>
              <a:t>    build: '.'</a:t>
            </a:r>
          </a:p>
          <a:p>
            <a:r>
              <a:rPr lang="en-US" dirty="0"/>
              <a:t>    ports:</a:t>
            </a:r>
          </a:p>
          <a:p>
            <a:r>
              <a:rPr lang="en-US" dirty="0"/>
              <a:t>      - '80:8080'</a:t>
            </a:r>
          </a:p>
        </p:txBody>
      </p:sp>
    </p:spTree>
    <p:extLst>
      <p:ext uri="{BB962C8B-B14F-4D97-AF65-F5344CB8AC3E}">
        <p14:creationId xmlns:p14="http://schemas.microsoft.com/office/powerpoint/2010/main" val="162381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B35E0B-3FF5-0715-E379-DE34DCFCDFE3}"/>
              </a:ext>
            </a:extLst>
          </p:cNvPr>
          <p:cNvSpPr txBox="1"/>
          <p:nvPr/>
        </p:nvSpPr>
        <p:spPr>
          <a:xfrm>
            <a:off x="6822140" y="222896"/>
            <a:ext cx="363070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#.gitlab-ci.yml</a:t>
            </a:r>
          </a:p>
          <a:p>
            <a:r>
              <a:rPr lang="en-US" sz="1400" dirty="0"/>
              <a:t>variables:</a:t>
            </a:r>
          </a:p>
          <a:p>
            <a:r>
              <a:rPr lang="en-US" sz="1400" dirty="0"/>
              <a:t>  DOCKER_DRIVER: overlay2</a:t>
            </a:r>
          </a:p>
          <a:p>
            <a:endParaRPr lang="en-US" sz="1400" dirty="0"/>
          </a:p>
          <a:p>
            <a:r>
              <a:rPr lang="en-US" sz="1400" dirty="0"/>
              <a:t>stages:</a:t>
            </a:r>
          </a:p>
          <a:p>
            <a:r>
              <a:rPr lang="en-US" sz="1400" dirty="0"/>
              <a:t>  - build</a:t>
            </a:r>
          </a:p>
          <a:p>
            <a:r>
              <a:rPr lang="en-US" sz="1400" dirty="0"/>
              <a:t>  - deploy</a:t>
            </a:r>
          </a:p>
          <a:p>
            <a:endParaRPr lang="en-US" sz="1400" dirty="0"/>
          </a:p>
          <a:p>
            <a:r>
              <a:rPr lang="en-US" sz="1400" dirty="0"/>
              <a:t>image:</a:t>
            </a:r>
          </a:p>
          <a:p>
            <a:r>
              <a:rPr lang="en-US" sz="1400" dirty="0"/>
              <a:t>  name: docker:23.0.5</a:t>
            </a:r>
          </a:p>
          <a:p>
            <a:endParaRPr lang="en-US" sz="1400" dirty="0"/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- docker:23.0.5-dind</a:t>
            </a:r>
          </a:p>
          <a:p>
            <a:endParaRPr lang="en-US" sz="1400" dirty="0"/>
          </a:p>
          <a:p>
            <a:r>
              <a:rPr lang="en-US" sz="1400" dirty="0"/>
              <a:t>compile:</a:t>
            </a:r>
          </a:p>
          <a:p>
            <a:r>
              <a:rPr lang="en-US" sz="1400" dirty="0"/>
              <a:t>  stage: build</a:t>
            </a:r>
          </a:p>
          <a:p>
            <a:r>
              <a:rPr lang="en-US" sz="1400" dirty="0"/>
              <a:t>  script:</a:t>
            </a:r>
          </a:p>
          <a:p>
            <a:r>
              <a:rPr lang="en-US" sz="1400" dirty="0"/>
              <a:t>      - echo "Build"</a:t>
            </a:r>
          </a:p>
          <a:p>
            <a:r>
              <a:rPr lang="en-US" sz="1400" dirty="0"/>
              <a:t>  tags:</a:t>
            </a:r>
          </a:p>
          <a:p>
            <a:r>
              <a:rPr lang="en-US" sz="1400" dirty="0"/>
              <a:t>    - ec2</a:t>
            </a:r>
          </a:p>
          <a:p>
            <a:r>
              <a:rPr lang="en-US" sz="1400" dirty="0"/>
              <a:t>    - server</a:t>
            </a:r>
          </a:p>
          <a:p>
            <a:endParaRPr lang="en-US" sz="1400" dirty="0"/>
          </a:p>
          <a:p>
            <a:r>
              <a:rPr lang="en-US" sz="1400" dirty="0"/>
              <a:t>deploy:</a:t>
            </a:r>
          </a:p>
          <a:p>
            <a:r>
              <a:rPr lang="en-US" sz="1400" dirty="0"/>
              <a:t>  stage: deploy</a:t>
            </a:r>
          </a:p>
          <a:p>
            <a:r>
              <a:rPr lang="en-US" sz="1400" dirty="0"/>
              <a:t>  script:</a:t>
            </a:r>
          </a:p>
          <a:p>
            <a:r>
              <a:rPr lang="en-US" sz="1400" dirty="0"/>
              <a:t>    - echo "Deploy"</a:t>
            </a:r>
          </a:p>
          <a:p>
            <a:r>
              <a:rPr lang="en-US" sz="1400" dirty="0"/>
              <a:t>    - docker compose up -d --build</a:t>
            </a:r>
          </a:p>
          <a:p>
            <a:r>
              <a:rPr lang="en-US" sz="1400" dirty="0"/>
              <a:t>  tags:</a:t>
            </a:r>
          </a:p>
          <a:p>
            <a:r>
              <a:rPr lang="en-US" sz="1400" dirty="0"/>
              <a:t>    - ec2</a:t>
            </a:r>
          </a:p>
          <a:p>
            <a:r>
              <a:rPr lang="en-US" sz="1400" dirty="0"/>
              <a:t>    -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6D23C-583B-A445-8C30-9E09677B33BA}"/>
              </a:ext>
            </a:extLst>
          </p:cNvPr>
          <p:cNvSpPr txBox="1"/>
          <p:nvPr/>
        </p:nvSpPr>
        <p:spPr>
          <a:xfrm>
            <a:off x="932330" y="914049"/>
            <a:ext cx="36307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#.gitlab-ci.yml</a:t>
            </a:r>
          </a:p>
          <a:p>
            <a:r>
              <a:rPr lang="en-US" sz="1400" dirty="0"/>
              <a:t>variables:</a:t>
            </a:r>
          </a:p>
          <a:p>
            <a:r>
              <a:rPr lang="en-US" sz="1400" dirty="0"/>
              <a:t>  DOCKER_DRIVER: overlay2</a:t>
            </a:r>
          </a:p>
          <a:p>
            <a:endParaRPr lang="en-US" sz="1400" dirty="0"/>
          </a:p>
          <a:p>
            <a:r>
              <a:rPr lang="en-US" sz="1400" dirty="0"/>
              <a:t>stages:</a:t>
            </a:r>
          </a:p>
          <a:p>
            <a:r>
              <a:rPr lang="en-US" sz="1400" dirty="0"/>
              <a:t>  - build</a:t>
            </a:r>
          </a:p>
          <a:p>
            <a:r>
              <a:rPr lang="en-US" sz="1400" dirty="0"/>
              <a:t>  - deploy</a:t>
            </a:r>
          </a:p>
          <a:p>
            <a:endParaRPr lang="en-US" sz="1400" dirty="0"/>
          </a:p>
          <a:p>
            <a:r>
              <a:rPr lang="en-US" sz="1400" dirty="0"/>
              <a:t>image:</a:t>
            </a:r>
          </a:p>
          <a:p>
            <a:r>
              <a:rPr lang="en-US" sz="1400" dirty="0"/>
              <a:t>  name: docker:23.0.5</a:t>
            </a:r>
          </a:p>
          <a:p>
            <a:endParaRPr lang="en-US" sz="1400" dirty="0"/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- docker:23.0.5-dind</a:t>
            </a:r>
          </a:p>
          <a:p>
            <a:endParaRPr lang="en-US" sz="1400" dirty="0"/>
          </a:p>
          <a:p>
            <a:r>
              <a:rPr lang="en-US" sz="1400" dirty="0"/>
              <a:t>compile:</a:t>
            </a:r>
          </a:p>
          <a:p>
            <a:r>
              <a:rPr lang="en-US" sz="1400" dirty="0"/>
              <a:t>  stage: build</a:t>
            </a:r>
          </a:p>
          <a:p>
            <a:r>
              <a:rPr lang="en-US" sz="1400" dirty="0"/>
              <a:t>  script:</a:t>
            </a:r>
          </a:p>
          <a:p>
            <a:r>
              <a:rPr lang="en-US" sz="1400" dirty="0"/>
              <a:t>      - echo "Build"</a:t>
            </a:r>
          </a:p>
          <a:p>
            <a:endParaRPr lang="en-US" sz="1400" dirty="0"/>
          </a:p>
          <a:p>
            <a:r>
              <a:rPr lang="en-US" sz="1400" dirty="0"/>
              <a:t>deploy:</a:t>
            </a:r>
          </a:p>
          <a:p>
            <a:r>
              <a:rPr lang="en-US" sz="1400" dirty="0"/>
              <a:t>  stage: deploy</a:t>
            </a:r>
          </a:p>
          <a:p>
            <a:r>
              <a:rPr lang="en-US" sz="1400" dirty="0"/>
              <a:t>  script:</a:t>
            </a:r>
          </a:p>
          <a:p>
            <a:r>
              <a:rPr lang="en-US" sz="1400" dirty="0"/>
              <a:t>    - echo "Deploy"</a:t>
            </a:r>
          </a:p>
          <a:p>
            <a:r>
              <a:rPr lang="en-US" sz="1400" dirty="0"/>
              <a:t>    - docker compose up -d --build</a:t>
            </a:r>
          </a:p>
        </p:txBody>
      </p:sp>
    </p:spTree>
    <p:extLst>
      <p:ext uri="{BB962C8B-B14F-4D97-AF65-F5344CB8AC3E}">
        <p14:creationId xmlns:p14="http://schemas.microsoft.com/office/powerpoint/2010/main" val="42296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75B9-4FDA-7511-DFB2-C0B5E4F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26F8-BA87-FE23-F8AD-164570B5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GitLab is a comprehensive web application for managing the entire software development life cycle.</a:t>
            </a:r>
          </a:p>
          <a:p>
            <a:r>
              <a:rPr lang="en-US" dirty="0"/>
              <a:t>Key features include planning, creating, testing, securing, and deploying software.</a:t>
            </a:r>
          </a:p>
          <a:p>
            <a:r>
              <a:rPr lang="en-US" dirty="0"/>
              <a:t>It offers integrated tools for version control, CI/CD, issue tracking,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91F-5465-D65D-D663-0167A67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Recognizes 10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CEF6-FF31-A600-B8ED-134B6F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695450"/>
            <a:ext cx="8925903" cy="455294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Manage</a:t>
            </a:r>
            <a:r>
              <a:rPr lang="en-US" dirty="0"/>
              <a:t>: Create audit and compliance reports and restrict access to resources.</a:t>
            </a:r>
          </a:p>
          <a:p>
            <a:r>
              <a:rPr lang="en-US" b="1" dirty="0"/>
              <a:t>Plan</a:t>
            </a:r>
            <a:r>
              <a:rPr lang="en-US" dirty="0"/>
              <a:t>: Divide work into workable chunks that you can prioritize, weight, and assign to team members.</a:t>
            </a:r>
          </a:p>
          <a:p>
            <a:r>
              <a:rPr lang="en-US" b="1" dirty="0"/>
              <a:t>Create</a:t>
            </a:r>
            <a:r>
              <a:rPr lang="en-US" dirty="0"/>
              <a:t>: Commit, review, and approve file edits, whether they contain code, configuration information, or other assets.</a:t>
            </a:r>
          </a:p>
          <a:p>
            <a:r>
              <a:rPr lang="en-US" b="1" dirty="0"/>
              <a:t>Verify</a:t>
            </a:r>
            <a:r>
              <a:rPr lang="en-US" dirty="0"/>
              <a:t>: Run automated tests to make sure your software does what it’s supposed to.</a:t>
            </a:r>
          </a:p>
          <a:p>
            <a:r>
              <a:rPr lang="en-US" b="1" dirty="0"/>
              <a:t>Package</a:t>
            </a:r>
            <a:r>
              <a:rPr lang="en-US" dirty="0"/>
              <a:t>: Bundle your software into a deployable format.</a:t>
            </a:r>
          </a:p>
          <a:p>
            <a:r>
              <a:rPr lang="en-US" b="1" dirty="0"/>
              <a:t>Secure</a:t>
            </a:r>
            <a:r>
              <a:rPr lang="en-US" dirty="0"/>
              <a:t>: Find any security vulnerabilities in your software or its dependencies.</a:t>
            </a:r>
          </a:p>
          <a:p>
            <a:r>
              <a:rPr lang="en-US" b="1" dirty="0"/>
              <a:t>Release</a:t>
            </a:r>
            <a:r>
              <a:rPr lang="en-US" dirty="0"/>
              <a:t>: Deploy your software, optionally using sophisticated techniques such as feature flags and canary deployments.</a:t>
            </a:r>
          </a:p>
          <a:p>
            <a:r>
              <a:rPr lang="en-US" b="1" dirty="0"/>
              <a:t>Configure</a:t>
            </a:r>
            <a:r>
              <a:rPr lang="en-US" dirty="0"/>
              <a:t>: Set up the environments where your code will be deployed.</a:t>
            </a:r>
          </a:p>
          <a:p>
            <a:r>
              <a:rPr lang="en-US" b="1" dirty="0"/>
              <a:t>Monitor</a:t>
            </a:r>
            <a:r>
              <a:rPr lang="en-US" dirty="0"/>
              <a:t>: Report on performance metrics, incidents, or errors.</a:t>
            </a:r>
          </a:p>
          <a:p>
            <a:r>
              <a:rPr lang="en-US" b="1" dirty="0"/>
              <a:t>Protect</a:t>
            </a:r>
            <a:r>
              <a:rPr lang="en-US" dirty="0"/>
              <a:t>: Detect potential security problems in deployment environments such as Kubernetes clusters.</a:t>
            </a:r>
          </a:p>
        </p:txBody>
      </p:sp>
    </p:spTree>
    <p:extLst>
      <p:ext uri="{BB962C8B-B14F-4D97-AF65-F5344CB8AC3E}">
        <p14:creationId xmlns:p14="http://schemas.microsoft.com/office/powerpoint/2010/main" val="364314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5C68-A649-672F-6F1F-63FA9797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60DE-8F5D-5ACF-B39F-E71AB0D8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Projects</a:t>
            </a:r>
          </a:p>
          <a:p>
            <a:r>
              <a:rPr lang="en-US"/>
              <a:t>Groups</a:t>
            </a:r>
          </a:p>
          <a:p>
            <a:r>
              <a:rPr lang="en-US"/>
              <a:t>Issues</a:t>
            </a:r>
          </a:p>
          <a:p>
            <a:r>
              <a:rPr lang="en-US"/>
              <a:t>Branches</a:t>
            </a:r>
          </a:p>
          <a:p>
            <a:r>
              <a:rPr lang="en-US"/>
              <a:t>Merge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3D6D-7603-2627-C94E-15362E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Work with Projects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5F9B-083F-D3D4-A9ED-1293AA5D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4316413" cy="4004982"/>
          </a:xfrm>
        </p:spPr>
        <p:txBody>
          <a:bodyPr/>
          <a:lstStyle/>
          <a:p>
            <a:r>
              <a:rPr lang="en-US" dirty="0"/>
              <a:t>Projects: Central place for your files, issues, and development activities.</a:t>
            </a:r>
          </a:p>
          <a:p>
            <a:r>
              <a:rPr lang="en-US" dirty="0"/>
              <a:t>Groups: Collections of related projects, which can also contain subgroups.</a:t>
            </a:r>
          </a:p>
          <a:p>
            <a:r>
              <a:rPr lang="en-US" dirty="0"/>
              <a:t>Examples of project and group uses.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3B924-A6E0-60F1-8D2C-354B212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" r="2130"/>
          <a:stretch/>
        </p:blipFill>
        <p:spPr>
          <a:xfrm>
            <a:off x="5720861" y="1717794"/>
            <a:ext cx="6049108" cy="34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3C4E-F179-5F95-6728-D9C3316B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4F21-8AF7-06F7-2ACC-62513D23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GitLab CI/CD pipeline is a series of steps that are performed on your files whenever you commit edits to the GitLab-hosted copy of a repository.</a:t>
            </a:r>
          </a:p>
        </p:txBody>
      </p:sp>
      <p:pic>
        <p:nvPicPr>
          <p:cNvPr id="1026" name="Picture 2" descr="Exploring GitLab CI/CD: A Journey of Learning and Practical Insights |  Medium">
            <a:extLst>
              <a:ext uri="{FF2B5EF4-FFF2-40B4-BE49-F238E27FC236}">
                <a16:creationId xmlns:a16="http://schemas.microsoft.com/office/drawing/2014/main" id="{D979221D-9507-B570-014F-959B9EF0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97" y="3285701"/>
            <a:ext cx="7920878" cy="31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96E-FA8D-FD2B-84F9-5F901771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GitLab CI/CD pipeline architectural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A0B23-2ABA-7A9E-6FD3-959C8CEC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02" y="1727693"/>
            <a:ext cx="571428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4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54C8-3D4A-CD92-C607-0280F90E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01C6-3DE2-CBB2-A9C2-14A46074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</a:t>
            </a:r>
            <a:r>
              <a:rPr lang="en-US" dirty="0"/>
              <a:t>: This stage holds tasks that compile and/or package your source code into a deployable format.</a:t>
            </a:r>
          </a:p>
          <a:p>
            <a:r>
              <a:rPr lang="en-US" b="1" dirty="0"/>
              <a:t>Test</a:t>
            </a:r>
            <a:r>
              <a:rPr lang="en-US" dirty="0"/>
              <a:t>: This stage holds tasks that run automated tests, code quality scans and linters, and possibly security scans.</a:t>
            </a:r>
          </a:p>
          <a:p>
            <a:r>
              <a:rPr lang="en-US" b="1" dirty="0"/>
              <a:t>Deploy</a:t>
            </a:r>
            <a:r>
              <a:rPr lang="en-US" dirty="0"/>
              <a:t>: This stage sends your code to the appropriate environment, depending on what Git branch or Git tag the pipeline is running against (among other possible factors).</a:t>
            </a:r>
          </a:p>
        </p:txBody>
      </p:sp>
    </p:spTree>
    <p:extLst>
      <p:ext uri="{BB962C8B-B14F-4D97-AF65-F5344CB8AC3E}">
        <p14:creationId xmlns:p14="http://schemas.microsoft.com/office/powerpoint/2010/main" val="16710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58A-F07C-823D-F511-35E7585B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code quality in a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730E-51A8-4199-EFB2-69F01703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folder in your project.</a:t>
            </a:r>
          </a:p>
          <a:p>
            <a:pPr lvl="1"/>
            <a:r>
              <a:rPr lang="en-US" i="1" dirty="0" err="1"/>
              <a:t>src</a:t>
            </a:r>
            <a:r>
              <a:rPr lang="en-US" i="1" dirty="0"/>
              <a:t>/com/</a:t>
            </a:r>
            <a:r>
              <a:rPr lang="en-US" i="1" dirty="0" err="1"/>
              <a:t>hatsforcats</a:t>
            </a:r>
            <a:endParaRPr lang="en-US" i="1" dirty="0"/>
          </a:p>
          <a:p>
            <a:r>
              <a:rPr lang="en-US" dirty="0"/>
              <a:t>Add a Login.java file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package </a:t>
            </a:r>
            <a:r>
              <a:rPr lang="en-US" sz="1600" dirty="0" err="1">
                <a:latin typeface="Aptos" panose="020B0004020202020204" pitchFamily="34" charset="0"/>
              </a:rPr>
              <a:t>com.hatsforcats</a:t>
            </a:r>
            <a:r>
              <a:rPr lang="en-US" sz="1600" dirty="0">
                <a:latin typeface="Aptos" panose="020B00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class Login {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	public static void main(String [] </a:t>
            </a:r>
            <a:r>
              <a:rPr lang="en-US" sz="1600" dirty="0" err="1">
                <a:latin typeface="Aptos" panose="020B0004020202020204" pitchFamily="34" charset="0"/>
              </a:rPr>
              <a:t>args</a:t>
            </a:r>
            <a:r>
              <a:rPr lang="en-US" sz="1600" dirty="0">
                <a:latin typeface="Aptos" panose="020B00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		</a:t>
            </a:r>
            <a:r>
              <a:rPr lang="en-US" sz="1600" dirty="0" err="1">
                <a:latin typeface="Aptos" panose="020B0004020202020204" pitchFamily="34" charset="0"/>
              </a:rPr>
              <a:t>System.out.println</a:t>
            </a:r>
            <a:r>
              <a:rPr lang="en-US" sz="1600" dirty="0">
                <a:latin typeface="Aptos" panose="020B0004020202020204" pitchFamily="34" charset="0"/>
              </a:rPr>
              <a:t>("Welcome to Hats for Cats!");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2274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1896</TotalTime>
  <Words>953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Century Gothic</vt:lpstr>
      <vt:lpstr>Wingdings 3</vt:lpstr>
      <vt:lpstr>Ion</vt:lpstr>
      <vt:lpstr>Understanding GitLab Components</vt:lpstr>
      <vt:lpstr>What is GitLab?</vt:lpstr>
      <vt:lpstr>GitLab Recognizes 10 Stages</vt:lpstr>
      <vt:lpstr>Overview of Components</vt:lpstr>
      <vt:lpstr>Organizing Work with Projects and Groups</vt:lpstr>
      <vt:lpstr>GitLab Pipeline</vt:lpstr>
      <vt:lpstr>GitLab CI/CD pipeline architectural diagram</vt:lpstr>
      <vt:lpstr>CI/CD Stages</vt:lpstr>
      <vt:lpstr>Checking code quality in a CI/CD pipeline</vt:lpstr>
      <vt:lpstr>.gitlab-ci.yml</vt:lpstr>
      <vt:lpstr>Compiling Java with Maven</vt:lpstr>
      <vt:lpstr>.gitlab-ci.yml</vt:lpstr>
      <vt:lpstr>GitLab CI/CD Pipeline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GitLab Components</dc:title>
  <dc:creator>Kwak, Myungjae</dc:creator>
  <cp:lastModifiedBy>Kwak, Myungjae</cp:lastModifiedBy>
  <cp:revision>4</cp:revision>
  <dcterms:created xsi:type="dcterms:W3CDTF">2024-07-13T14:28:07Z</dcterms:created>
  <dcterms:modified xsi:type="dcterms:W3CDTF">2024-07-23T02:45:44Z</dcterms:modified>
</cp:coreProperties>
</file>