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19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67FFDF-8D8C-48F8-BB8D-6E7B6417DCB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CF6562-00B2-45F3-BA0D-2BBB97BC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F43A-C4D9-811F-59C4-CD9090D7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Git?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59D1-A560-A6FF-E00E-FFD700C12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34C9-E92C-5066-B500-8FAAA080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5DD2F-0132-67BA-FFA2-9E7C5925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2057900"/>
            <a:ext cx="2965683" cy="274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BA70E-9316-D982-0198-AEB4D1AB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79" y="2057900"/>
            <a:ext cx="5568072" cy="181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02E47-BBEC-5B65-C7F9-93A362A57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279" y="4019003"/>
            <a:ext cx="5802435" cy="7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1DCE-CC53-2252-16CE-493AFFA9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0534A-5B10-EA87-E8F0-04B16E6A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799990"/>
            <a:ext cx="3918876" cy="1867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CFE55-4510-41E0-B9E1-1712121E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27" y="1416005"/>
            <a:ext cx="7312454" cy="49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E558-DC73-4761-CFD3-1862D87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autocrlf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31C7B-1A1B-DEB5-1EA6-635D311E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20" y="517670"/>
            <a:ext cx="5808580" cy="211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42142-E997-CCDA-D07D-B9CFE7F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20" y="2689449"/>
            <a:ext cx="5808580" cy="3066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F4BA4-DABD-030C-ED98-325C5DB3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120" y="6073593"/>
            <a:ext cx="577295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2D1A-0522-4CD3-230D-DCD12FC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E7F02-5FBE-27B8-56F8-27D523923649}"/>
              </a:ext>
            </a:extLst>
          </p:cNvPr>
          <p:cNvSpPr txBox="1"/>
          <p:nvPr/>
        </p:nvSpPr>
        <p:spPr>
          <a:xfrm>
            <a:off x="1019175" y="1866900"/>
            <a:ext cx="78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Documentation - </a:t>
            </a:r>
            <a:r>
              <a:rPr lang="en-US" dirty="0">
                <a:hlinkClick r:id="rId2"/>
              </a:rPr>
              <a:t>https://git-scm.com/docs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B52C0-24FC-D5A8-AF87-8FBE2EE7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53" y="2412444"/>
            <a:ext cx="676369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8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22B3-BD38-8A4C-F93C-2301A9E9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</a:t>
            </a:r>
            <a:r>
              <a:rPr lang="en-US" dirty="0" err="1"/>
              <a:t>Cheet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E563A-19B2-9E65-A961-8D9D2F004F67}"/>
              </a:ext>
            </a:extLst>
          </p:cNvPr>
          <p:cNvSpPr txBox="1"/>
          <p:nvPr/>
        </p:nvSpPr>
        <p:spPr>
          <a:xfrm>
            <a:off x="1057275" y="1981200"/>
            <a:ext cx="79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- Git Cheat Sheet.pdf </a:t>
            </a:r>
          </a:p>
        </p:txBody>
      </p:sp>
    </p:spTree>
    <p:extLst>
      <p:ext uri="{BB962C8B-B14F-4D97-AF65-F5344CB8AC3E}">
        <p14:creationId xmlns:p14="http://schemas.microsoft.com/office/powerpoint/2010/main" val="1906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3F92-B175-C9BE-D338-3D0517CA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8E25-4166-6B5F-2F70-1FFB8136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1" y="1825625"/>
            <a:ext cx="5204600" cy="3165475"/>
          </a:xfrm>
        </p:spPr>
        <p:txBody>
          <a:bodyPr>
            <a:normAutofit/>
          </a:bodyPr>
          <a:lstStyle/>
          <a:p>
            <a:r>
              <a:rPr lang="en-US" sz="2000" dirty="0"/>
              <a:t>Git is a technology that can be used to track changes to a project and to help multiple people to collaborate on a project. </a:t>
            </a:r>
          </a:p>
          <a:p>
            <a:r>
              <a:rPr lang="en-US" sz="2000" dirty="0"/>
              <a:t>At a basic level, a project version controlled by Git consists of a folder with files in it, and Git tracks the changes that are made to the files in the project. </a:t>
            </a:r>
          </a:p>
          <a:p>
            <a:r>
              <a:rPr lang="en-US" sz="2000" dirty="0"/>
              <a:t>This allows you to save different versions of the work you’re doing, which is why we call Git a version control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49B70-CB94-F3B4-DEAA-E142A5D9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1" y="2115045"/>
            <a:ext cx="5681174" cy="2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4F4-E465-319F-1304-93988933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11330-D362-BB27-EB43-C7478482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94" y="1850694"/>
            <a:ext cx="4871872" cy="3900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BB885-7207-6331-06C1-08C44A024B63}"/>
              </a:ext>
            </a:extLst>
          </p:cNvPr>
          <p:cNvSpPr txBox="1"/>
          <p:nvPr/>
        </p:nvSpPr>
        <p:spPr>
          <a:xfrm>
            <a:off x="6905625" y="26670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4139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4F4-E465-319F-1304-93988933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84B3C-DAC1-5B2F-021E-1169F0F4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27" y="2071264"/>
            <a:ext cx="6444348" cy="39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5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1377-CF77-AB68-9AE4-90AC9D1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 vs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7C45-927E-D9E7-0CA7-6B9DD74F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915" y="1405275"/>
            <a:ext cx="3235714" cy="1900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4DC0D-9D4C-D81C-CB04-DBFD2879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82" y="1488079"/>
            <a:ext cx="2944720" cy="1814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463A4-BD85-ECA6-7A3A-BB0C5616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9" y="3416003"/>
            <a:ext cx="3235714" cy="2912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ADC49-83BD-2577-BBB7-2D0E353D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871" y="4165984"/>
            <a:ext cx="4129854" cy="1987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6188E-5592-1912-5013-2427F3EE0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039" y="1524124"/>
            <a:ext cx="3038930" cy="1590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07B58-7398-E57D-54D9-E954140FE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808" y="3429000"/>
            <a:ext cx="3881964" cy="2517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8FD09-6A0A-B284-4777-D031385BE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201" y="4366106"/>
            <a:ext cx="4129855" cy="17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63C-F863-4149-C3F8-70990BEF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84BD9-30D4-8845-4D06-DEDCD1C8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109023"/>
            <a:ext cx="6277542" cy="12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4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673A-C048-0A6B-C427-009CDCB5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2E1EC-32A0-E634-052C-8DE7140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32" y="2396481"/>
            <a:ext cx="3238952" cy="222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7B857-A307-B10F-3A16-D901D28EE2BB}"/>
              </a:ext>
            </a:extLst>
          </p:cNvPr>
          <p:cNvSpPr txBox="1"/>
          <p:nvPr/>
        </p:nvSpPr>
        <p:spPr>
          <a:xfrm>
            <a:off x="4697743" y="34539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macOS — the command line application is called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Windows — the command line application is called Git Bash.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38DCD-E9AD-9FB5-841A-C4BC6DFD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21" y="4757738"/>
            <a:ext cx="3358129" cy="77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292F7-6D10-95D9-DC8E-343474CA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43" y="1801958"/>
            <a:ext cx="4520262" cy="15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8E9A-88DE-A5E8-BC7E-CE79FF3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Executing Commands in the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86D3E-05C7-C19B-35B0-D99A3979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15" y="2666128"/>
            <a:ext cx="3864671" cy="2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45D9-1D03-E2DF-0050-A4A5FC5A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Options and Arguments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BF71E-4AEB-F23E-72D4-F76517D5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33" y="2020561"/>
            <a:ext cx="3400900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217B0-4DC7-3DF9-CD6F-D7F0DDAE8830}"/>
              </a:ext>
            </a:extLst>
          </p:cNvPr>
          <p:cNvSpPr txBox="1"/>
          <p:nvPr/>
        </p:nvSpPr>
        <p:spPr>
          <a:xfrm>
            <a:off x="1215258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-m </a:t>
            </a:r>
            <a:r>
              <a:rPr lang="en-US" sz="2000" dirty="0"/>
              <a:t>is the option and </a:t>
            </a:r>
            <a:r>
              <a:rPr lang="en-US" sz="2000" i="1" dirty="0">
                <a:solidFill>
                  <a:srgbClr val="FF0000"/>
                </a:solidFill>
              </a:rPr>
              <a:t>&lt;message&gt; </a:t>
            </a:r>
            <a:r>
              <a:rPr lang="en-US" sz="2000" dirty="0"/>
              <a:t>is the argument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F1A0F-9D12-A452-B9C1-4433932D4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14"/>
          <a:stretch/>
        </p:blipFill>
        <p:spPr>
          <a:xfrm>
            <a:off x="1215258" y="4079630"/>
            <a:ext cx="2907416" cy="668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51034-DB92-247D-2B9E-F38E96AE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57" y="4934120"/>
            <a:ext cx="3222193" cy="528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1B97E-1CFD-54F3-6206-75E7F74BC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58" y="4934120"/>
            <a:ext cx="2349945" cy="494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3110B-098D-C7C6-8927-CE51E3896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51" y="1948535"/>
            <a:ext cx="374161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B7334C-26CC-A224-46F8-6DC68A7D0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251" y="3129320"/>
            <a:ext cx="2670858" cy="716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A233F5-220C-19AE-16D3-A678CB3DF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251" y="3958727"/>
            <a:ext cx="2560231" cy="5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31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122</TotalTime>
  <Words>182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What is Git?</vt:lpstr>
      <vt:lpstr>What is Git?</vt:lpstr>
      <vt:lpstr>Version Control System</vt:lpstr>
      <vt:lpstr>Version Control System</vt:lpstr>
      <vt:lpstr>Git Bash vs GUI</vt:lpstr>
      <vt:lpstr>Why Command Line</vt:lpstr>
      <vt:lpstr>Command Prompt</vt:lpstr>
      <vt:lpstr>Executing Commands in the Command Line</vt:lpstr>
      <vt:lpstr>Command Options and Arguments</vt:lpstr>
      <vt:lpstr>Configuring Git</vt:lpstr>
      <vt:lpstr>Default Editor</vt:lpstr>
      <vt:lpstr>autocrlf</vt:lpstr>
      <vt:lpstr>Getting Help</vt:lpstr>
      <vt:lpstr>Cheat Cheet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Kwak, Myungjae</dc:creator>
  <cp:lastModifiedBy>Kwak, Myungjae</cp:lastModifiedBy>
  <cp:revision>3</cp:revision>
  <dcterms:created xsi:type="dcterms:W3CDTF">2024-07-12T02:26:17Z</dcterms:created>
  <dcterms:modified xsi:type="dcterms:W3CDTF">2024-07-19T23:28:05Z</dcterms:modified>
</cp:coreProperties>
</file>