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1" d="100"/>
          <a:sy n="101" d="100"/>
        </p:scale>
        <p:origin x="87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B40DD5-01C2-4BC5-96DB-A3457E194F59}"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3626A-D3C0-4C83-ACC3-73FCFAA412AC}" type="slidenum">
              <a:rPr lang="en-US" smtClean="0"/>
              <a:t>‹#›</a:t>
            </a:fld>
            <a:endParaRPr lang="en-US"/>
          </a:p>
        </p:txBody>
      </p:sp>
    </p:spTree>
    <p:extLst>
      <p:ext uri="{BB962C8B-B14F-4D97-AF65-F5344CB8AC3E}">
        <p14:creationId xmlns:p14="http://schemas.microsoft.com/office/powerpoint/2010/main" val="1649580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B40DD5-01C2-4BC5-96DB-A3457E194F59}" type="datetimeFigureOut">
              <a:rPr lang="en-US" smtClean="0"/>
              <a:t>7/22/2024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93626A-D3C0-4C83-ACC3-73FCFAA412AC}" type="slidenum">
              <a:rPr lang="en-US" smtClean="0"/>
              <a:t>‹#›</a:t>
            </a:fld>
            <a:endParaRPr lang="en-US"/>
          </a:p>
        </p:txBody>
      </p:sp>
    </p:spTree>
    <p:extLst>
      <p:ext uri="{BB962C8B-B14F-4D97-AF65-F5344CB8AC3E}">
        <p14:creationId xmlns:p14="http://schemas.microsoft.com/office/powerpoint/2010/main" val="1159079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2B40DD5-01C2-4BC5-96DB-A3457E194F59}"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3626A-D3C0-4C83-ACC3-73FCFAA412AC}" type="slidenum">
              <a:rPr lang="en-US" smtClean="0"/>
              <a:t>‹#›</a:t>
            </a:fld>
            <a:endParaRPr lang="en-US"/>
          </a:p>
        </p:txBody>
      </p:sp>
    </p:spTree>
    <p:extLst>
      <p:ext uri="{BB962C8B-B14F-4D97-AF65-F5344CB8AC3E}">
        <p14:creationId xmlns:p14="http://schemas.microsoft.com/office/powerpoint/2010/main" val="31501953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2B40DD5-01C2-4BC5-96DB-A3457E194F59}"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3626A-D3C0-4C83-ACC3-73FCFAA412AC}"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532106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B40DD5-01C2-4BC5-96DB-A3457E194F59}"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3626A-D3C0-4C83-ACC3-73FCFAA412AC}" type="slidenum">
              <a:rPr lang="en-US" smtClean="0"/>
              <a:t>‹#›</a:t>
            </a:fld>
            <a:endParaRPr lang="en-US"/>
          </a:p>
        </p:txBody>
      </p:sp>
    </p:spTree>
    <p:extLst>
      <p:ext uri="{BB962C8B-B14F-4D97-AF65-F5344CB8AC3E}">
        <p14:creationId xmlns:p14="http://schemas.microsoft.com/office/powerpoint/2010/main" val="4259851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2B40DD5-01C2-4BC5-96DB-A3457E194F59}" type="datetimeFigureOut">
              <a:rPr lang="en-US" smtClean="0"/>
              <a:t>7/22/2024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3626A-D3C0-4C83-ACC3-73FCFAA412AC}" type="slidenum">
              <a:rPr lang="en-US" smtClean="0"/>
              <a:t>‹#›</a:t>
            </a:fld>
            <a:endParaRPr lang="en-US"/>
          </a:p>
        </p:txBody>
      </p:sp>
    </p:spTree>
    <p:extLst>
      <p:ext uri="{BB962C8B-B14F-4D97-AF65-F5344CB8AC3E}">
        <p14:creationId xmlns:p14="http://schemas.microsoft.com/office/powerpoint/2010/main" val="2205944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2B40DD5-01C2-4BC5-96DB-A3457E194F59}" type="datetimeFigureOut">
              <a:rPr lang="en-US" smtClean="0"/>
              <a:t>7/22/2024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3626A-D3C0-4C83-ACC3-73FCFAA412AC}" type="slidenum">
              <a:rPr lang="en-US" smtClean="0"/>
              <a:t>‹#›</a:t>
            </a:fld>
            <a:endParaRPr lang="en-US"/>
          </a:p>
        </p:txBody>
      </p:sp>
    </p:spTree>
    <p:extLst>
      <p:ext uri="{BB962C8B-B14F-4D97-AF65-F5344CB8AC3E}">
        <p14:creationId xmlns:p14="http://schemas.microsoft.com/office/powerpoint/2010/main" val="36448291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B40DD5-01C2-4BC5-96DB-A3457E194F59}"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3626A-D3C0-4C83-ACC3-73FCFAA412AC}" type="slidenum">
              <a:rPr lang="en-US" smtClean="0"/>
              <a:t>‹#›</a:t>
            </a:fld>
            <a:endParaRPr lang="en-US"/>
          </a:p>
        </p:txBody>
      </p:sp>
    </p:spTree>
    <p:extLst>
      <p:ext uri="{BB962C8B-B14F-4D97-AF65-F5344CB8AC3E}">
        <p14:creationId xmlns:p14="http://schemas.microsoft.com/office/powerpoint/2010/main" val="113548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B40DD5-01C2-4BC5-96DB-A3457E194F59}"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3626A-D3C0-4C83-ACC3-73FCFAA412AC}" type="slidenum">
              <a:rPr lang="en-US" smtClean="0"/>
              <a:t>‹#›</a:t>
            </a:fld>
            <a:endParaRPr lang="en-US"/>
          </a:p>
        </p:txBody>
      </p:sp>
    </p:spTree>
    <p:extLst>
      <p:ext uri="{BB962C8B-B14F-4D97-AF65-F5344CB8AC3E}">
        <p14:creationId xmlns:p14="http://schemas.microsoft.com/office/powerpoint/2010/main" val="2195027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2B40DD5-01C2-4BC5-96DB-A3457E194F59}"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3626A-D3C0-4C83-ACC3-73FCFAA412AC}" type="slidenum">
              <a:rPr lang="en-US" smtClean="0"/>
              <a:t>‹#›</a:t>
            </a:fld>
            <a:endParaRPr lang="en-US"/>
          </a:p>
        </p:txBody>
      </p:sp>
    </p:spTree>
    <p:extLst>
      <p:ext uri="{BB962C8B-B14F-4D97-AF65-F5344CB8AC3E}">
        <p14:creationId xmlns:p14="http://schemas.microsoft.com/office/powerpoint/2010/main" val="3502372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B40DD5-01C2-4BC5-96DB-A3457E194F59}"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3626A-D3C0-4C83-ACC3-73FCFAA412AC}" type="slidenum">
              <a:rPr lang="en-US" smtClean="0"/>
              <a:t>‹#›</a:t>
            </a:fld>
            <a:endParaRPr lang="en-US"/>
          </a:p>
        </p:txBody>
      </p:sp>
    </p:spTree>
    <p:extLst>
      <p:ext uri="{BB962C8B-B14F-4D97-AF65-F5344CB8AC3E}">
        <p14:creationId xmlns:p14="http://schemas.microsoft.com/office/powerpoint/2010/main" val="665010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B40DD5-01C2-4BC5-96DB-A3457E194F59}" type="datetimeFigureOut">
              <a:rPr lang="en-US" smtClean="0"/>
              <a:t>7/22/2024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93626A-D3C0-4C83-ACC3-73FCFAA412AC}" type="slidenum">
              <a:rPr lang="en-US" smtClean="0"/>
              <a:t>‹#›</a:t>
            </a:fld>
            <a:endParaRPr lang="en-US"/>
          </a:p>
        </p:txBody>
      </p:sp>
    </p:spTree>
    <p:extLst>
      <p:ext uri="{BB962C8B-B14F-4D97-AF65-F5344CB8AC3E}">
        <p14:creationId xmlns:p14="http://schemas.microsoft.com/office/powerpoint/2010/main" val="1980808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B40DD5-01C2-4BC5-96DB-A3457E194F59}" type="datetimeFigureOut">
              <a:rPr lang="en-US" smtClean="0"/>
              <a:t>7/22/2024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93626A-D3C0-4C83-ACC3-73FCFAA412AC}" type="slidenum">
              <a:rPr lang="en-US" smtClean="0"/>
              <a:t>‹#›</a:t>
            </a:fld>
            <a:endParaRPr lang="en-US"/>
          </a:p>
        </p:txBody>
      </p:sp>
    </p:spTree>
    <p:extLst>
      <p:ext uri="{BB962C8B-B14F-4D97-AF65-F5344CB8AC3E}">
        <p14:creationId xmlns:p14="http://schemas.microsoft.com/office/powerpoint/2010/main" val="358862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2B40DD5-01C2-4BC5-96DB-A3457E194F59}" type="datetimeFigureOut">
              <a:rPr lang="en-US" smtClean="0"/>
              <a:t>7/22/2024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2293626A-D3C0-4C83-ACC3-73FCFAA412AC}" type="slidenum">
              <a:rPr lang="en-US" smtClean="0"/>
              <a:t>‹#›</a:t>
            </a:fld>
            <a:endParaRPr lang="en-US"/>
          </a:p>
        </p:txBody>
      </p:sp>
    </p:spTree>
    <p:extLst>
      <p:ext uri="{BB962C8B-B14F-4D97-AF65-F5344CB8AC3E}">
        <p14:creationId xmlns:p14="http://schemas.microsoft.com/office/powerpoint/2010/main" val="361008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2B40DD5-01C2-4BC5-96DB-A3457E194F59}" type="datetimeFigureOut">
              <a:rPr lang="en-US" smtClean="0"/>
              <a:t>7/22/2024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2293626A-D3C0-4C83-ACC3-73FCFAA412AC}" type="slidenum">
              <a:rPr lang="en-US" smtClean="0"/>
              <a:t>‹#›</a:t>
            </a:fld>
            <a:endParaRPr lang="en-US"/>
          </a:p>
        </p:txBody>
      </p:sp>
    </p:spTree>
    <p:extLst>
      <p:ext uri="{BB962C8B-B14F-4D97-AF65-F5344CB8AC3E}">
        <p14:creationId xmlns:p14="http://schemas.microsoft.com/office/powerpoint/2010/main" val="2041269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2B40DD5-01C2-4BC5-96DB-A3457E194F59}" type="datetimeFigureOut">
              <a:rPr lang="en-US" smtClean="0"/>
              <a:t>7/22/2024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2293626A-D3C0-4C83-ACC3-73FCFAA412AC}" type="slidenum">
              <a:rPr lang="en-US" smtClean="0"/>
              <a:t>‹#›</a:t>
            </a:fld>
            <a:endParaRPr lang="en-US"/>
          </a:p>
        </p:txBody>
      </p:sp>
    </p:spTree>
    <p:extLst>
      <p:ext uri="{BB962C8B-B14F-4D97-AF65-F5344CB8AC3E}">
        <p14:creationId xmlns:p14="http://schemas.microsoft.com/office/powerpoint/2010/main" val="1654143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B40DD5-01C2-4BC5-96DB-A3457E194F59}" type="datetimeFigureOut">
              <a:rPr lang="en-US" smtClean="0"/>
              <a:t>7/22/2024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93626A-D3C0-4C83-ACC3-73FCFAA412AC}" type="slidenum">
              <a:rPr lang="en-US" smtClean="0"/>
              <a:t>‹#›</a:t>
            </a:fld>
            <a:endParaRPr lang="en-US"/>
          </a:p>
        </p:txBody>
      </p:sp>
    </p:spTree>
    <p:extLst>
      <p:ext uri="{BB962C8B-B14F-4D97-AF65-F5344CB8AC3E}">
        <p14:creationId xmlns:p14="http://schemas.microsoft.com/office/powerpoint/2010/main" val="3004667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2B40DD5-01C2-4BC5-96DB-A3457E194F59}" type="datetimeFigureOut">
              <a:rPr lang="en-US" smtClean="0"/>
              <a:t>7/22/2024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293626A-D3C0-4C83-ACC3-73FCFAA412AC}" type="slidenum">
              <a:rPr lang="en-US" smtClean="0"/>
              <a:t>‹#›</a:t>
            </a:fld>
            <a:endParaRPr lang="en-US"/>
          </a:p>
        </p:txBody>
      </p:sp>
    </p:spTree>
    <p:extLst>
      <p:ext uri="{BB962C8B-B14F-4D97-AF65-F5344CB8AC3E}">
        <p14:creationId xmlns:p14="http://schemas.microsoft.com/office/powerpoint/2010/main" val="44788663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413A5-EC94-6EB6-3C0E-798319632ABB}"/>
              </a:ext>
            </a:extLst>
          </p:cNvPr>
          <p:cNvSpPr>
            <a:spLocks noGrp="1"/>
          </p:cNvSpPr>
          <p:nvPr>
            <p:ph type="ctrTitle"/>
          </p:nvPr>
        </p:nvSpPr>
        <p:spPr/>
        <p:txBody>
          <a:bodyPr/>
          <a:lstStyle/>
          <a:p>
            <a:r>
              <a:rPr lang="en-US" dirty="0"/>
              <a:t>Git/GitLab Course</a:t>
            </a:r>
          </a:p>
        </p:txBody>
      </p:sp>
      <p:sp>
        <p:nvSpPr>
          <p:cNvPr id="3" name="Subtitle 2">
            <a:extLst>
              <a:ext uri="{FF2B5EF4-FFF2-40B4-BE49-F238E27FC236}">
                <a16:creationId xmlns:a16="http://schemas.microsoft.com/office/drawing/2014/main" id="{7D56BF27-C422-FBD5-81E8-3157987FE6B7}"/>
              </a:ext>
            </a:extLst>
          </p:cNvPr>
          <p:cNvSpPr>
            <a:spLocks noGrp="1"/>
          </p:cNvSpPr>
          <p:nvPr>
            <p:ph type="subTitle" idx="1"/>
          </p:nvPr>
        </p:nvSpPr>
        <p:spPr/>
        <p:txBody>
          <a:bodyPr/>
          <a:lstStyle/>
          <a:p>
            <a:r>
              <a:rPr lang="en-US" dirty="0"/>
              <a:t>Middle Georgia State University</a:t>
            </a:r>
          </a:p>
        </p:txBody>
      </p:sp>
    </p:spTree>
    <p:extLst>
      <p:ext uri="{BB962C8B-B14F-4D97-AF65-F5344CB8AC3E}">
        <p14:creationId xmlns:p14="http://schemas.microsoft.com/office/powerpoint/2010/main" val="708138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1ADE4-E65D-90A0-3E65-A8312271A340}"/>
              </a:ext>
            </a:extLst>
          </p:cNvPr>
          <p:cNvSpPr>
            <a:spLocks noGrp="1"/>
          </p:cNvSpPr>
          <p:nvPr>
            <p:ph type="title"/>
          </p:nvPr>
        </p:nvSpPr>
        <p:spPr/>
        <p:txBody>
          <a:bodyPr/>
          <a:lstStyle/>
          <a:p>
            <a:r>
              <a:rPr lang="en-US" dirty="0"/>
              <a:t>Course Overview</a:t>
            </a:r>
          </a:p>
        </p:txBody>
      </p:sp>
      <p:sp>
        <p:nvSpPr>
          <p:cNvPr id="3" name="Content Placeholder 2">
            <a:extLst>
              <a:ext uri="{FF2B5EF4-FFF2-40B4-BE49-F238E27FC236}">
                <a16:creationId xmlns:a16="http://schemas.microsoft.com/office/drawing/2014/main" id="{39387FAF-A845-4147-E97C-8A2D8602413C}"/>
              </a:ext>
            </a:extLst>
          </p:cNvPr>
          <p:cNvSpPr>
            <a:spLocks noGrp="1"/>
          </p:cNvSpPr>
          <p:nvPr>
            <p:ph idx="1"/>
          </p:nvPr>
        </p:nvSpPr>
        <p:spPr/>
        <p:txBody>
          <a:bodyPr/>
          <a:lstStyle/>
          <a:p>
            <a:r>
              <a:rPr lang="en-US" dirty="0"/>
              <a:t>Location</a:t>
            </a:r>
          </a:p>
          <a:p>
            <a:pPr lvl="1"/>
            <a:r>
              <a:rPr lang="en-US" dirty="0"/>
              <a:t>Middle Georgia State University</a:t>
            </a:r>
          </a:p>
          <a:p>
            <a:pPr lvl="1"/>
            <a:r>
              <a:rPr lang="en-US" dirty="0"/>
              <a:t>Warner Robins Campus, Thomas 122</a:t>
            </a:r>
          </a:p>
          <a:p>
            <a:r>
              <a:rPr lang="en-US" dirty="0"/>
              <a:t>Time</a:t>
            </a:r>
          </a:p>
          <a:p>
            <a:pPr lvl="1"/>
            <a:r>
              <a:rPr lang="en-US" dirty="0"/>
              <a:t>July 22</a:t>
            </a:r>
            <a:r>
              <a:rPr lang="en-US" baseline="30000" dirty="0"/>
              <a:t>nd</a:t>
            </a:r>
            <a:r>
              <a:rPr lang="en-US" dirty="0"/>
              <a:t> ~ July 24</a:t>
            </a:r>
            <a:r>
              <a:rPr lang="en-US" baseline="30000" dirty="0"/>
              <a:t>th</a:t>
            </a:r>
            <a:r>
              <a:rPr lang="en-US" dirty="0"/>
              <a:t> </a:t>
            </a:r>
          </a:p>
          <a:p>
            <a:pPr lvl="1"/>
            <a:r>
              <a:rPr lang="en-US" dirty="0"/>
              <a:t>9 am to 4 pm</a:t>
            </a:r>
          </a:p>
          <a:p>
            <a:r>
              <a:rPr lang="en-US" dirty="0"/>
              <a:t>Instructor</a:t>
            </a:r>
          </a:p>
          <a:p>
            <a:pPr lvl="1"/>
            <a:r>
              <a:rPr lang="en-US" dirty="0"/>
              <a:t>Myungjae Kwak, Ph.D.</a:t>
            </a:r>
          </a:p>
          <a:p>
            <a:pPr lvl="1"/>
            <a:r>
              <a:rPr lang="en-US" dirty="0"/>
              <a:t>Chair and Professor, Department of Computer Science</a:t>
            </a:r>
          </a:p>
        </p:txBody>
      </p:sp>
    </p:spTree>
    <p:extLst>
      <p:ext uri="{BB962C8B-B14F-4D97-AF65-F5344CB8AC3E}">
        <p14:creationId xmlns:p14="http://schemas.microsoft.com/office/powerpoint/2010/main" val="1864290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3BE28-3859-D416-4ACB-18339A2033BD}"/>
              </a:ext>
            </a:extLst>
          </p:cNvPr>
          <p:cNvSpPr>
            <a:spLocks noGrp="1"/>
          </p:cNvSpPr>
          <p:nvPr>
            <p:ph type="title"/>
          </p:nvPr>
        </p:nvSpPr>
        <p:spPr/>
        <p:txBody>
          <a:bodyPr/>
          <a:lstStyle/>
          <a:p>
            <a:r>
              <a:rPr lang="en-US" dirty="0"/>
              <a:t>GitLab Course Overview</a:t>
            </a:r>
          </a:p>
        </p:txBody>
      </p:sp>
      <p:sp>
        <p:nvSpPr>
          <p:cNvPr id="3" name="Content Placeholder 2">
            <a:extLst>
              <a:ext uri="{FF2B5EF4-FFF2-40B4-BE49-F238E27FC236}">
                <a16:creationId xmlns:a16="http://schemas.microsoft.com/office/drawing/2014/main" id="{4B5A5307-8897-CFC5-1E9C-7B3290F0089A}"/>
              </a:ext>
            </a:extLst>
          </p:cNvPr>
          <p:cNvSpPr>
            <a:spLocks noGrp="1"/>
          </p:cNvSpPr>
          <p:nvPr>
            <p:ph idx="1"/>
          </p:nvPr>
        </p:nvSpPr>
        <p:spPr>
          <a:xfrm>
            <a:off x="1104293" y="1853248"/>
            <a:ext cx="8946541" cy="4195481"/>
          </a:xfrm>
        </p:spPr>
        <p:txBody>
          <a:bodyPr/>
          <a:lstStyle/>
          <a:p>
            <a:r>
              <a:rPr lang="en-US" sz="1800" dirty="0">
                <a:effectLst/>
                <a:latin typeface="+mn-lt"/>
                <a:ea typeface="Arial" panose="020B0604020202020204" pitchFamily="34" charset="0"/>
              </a:rPr>
              <a:t>This three-day workshop is designed to provide a comprehensive understanding of GitLab, the world-leading software development platform. It is tailored for developers, IT professionals, and anyone interested in version control and collaboration using GitLab. The course covers the fundamentals of using GitLab, from basic repository management to advanced features like branching, merging, and collaborating on projects</a:t>
            </a:r>
            <a:endParaRPr lang="en-US" dirty="0">
              <a:latin typeface="+mn-lt"/>
            </a:endParaRPr>
          </a:p>
        </p:txBody>
      </p:sp>
    </p:spTree>
    <p:extLst>
      <p:ext uri="{BB962C8B-B14F-4D97-AF65-F5344CB8AC3E}">
        <p14:creationId xmlns:p14="http://schemas.microsoft.com/office/powerpoint/2010/main" val="371030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3BE28-3859-D416-4ACB-18339A2033BD}"/>
              </a:ext>
            </a:extLst>
          </p:cNvPr>
          <p:cNvSpPr>
            <a:spLocks noGrp="1"/>
          </p:cNvSpPr>
          <p:nvPr>
            <p:ph type="title"/>
          </p:nvPr>
        </p:nvSpPr>
        <p:spPr/>
        <p:txBody>
          <a:bodyPr/>
          <a:lstStyle/>
          <a:p>
            <a:r>
              <a:rPr lang="en-US" dirty="0"/>
              <a:t>Git/GitLab Course Overview</a:t>
            </a:r>
          </a:p>
        </p:txBody>
      </p:sp>
      <p:sp>
        <p:nvSpPr>
          <p:cNvPr id="3" name="Content Placeholder 2">
            <a:extLst>
              <a:ext uri="{FF2B5EF4-FFF2-40B4-BE49-F238E27FC236}">
                <a16:creationId xmlns:a16="http://schemas.microsoft.com/office/drawing/2014/main" id="{4B5A5307-8897-CFC5-1E9C-7B3290F0089A}"/>
              </a:ext>
            </a:extLst>
          </p:cNvPr>
          <p:cNvSpPr>
            <a:spLocks noGrp="1"/>
          </p:cNvSpPr>
          <p:nvPr>
            <p:ph idx="1"/>
          </p:nvPr>
        </p:nvSpPr>
        <p:spPr>
          <a:xfrm>
            <a:off x="1104293" y="1853248"/>
            <a:ext cx="8946541" cy="4195481"/>
          </a:xfrm>
        </p:spPr>
        <p:txBody>
          <a:bodyPr>
            <a:normAutofit/>
          </a:bodyPr>
          <a:lstStyle/>
          <a:p>
            <a:r>
              <a:rPr lang="en-US" sz="1900" dirty="0"/>
              <a:t>Topics</a:t>
            </a:r>
          </a:p>
          <a:p>
            <a:pPr lvl="1"/>
            <a:r>
              <a:rPr lang="en-US" dirty="0"/>
              <a:t>•	Introduction to GitLab and Basic Repository Management</a:t>
            </a:r>
          </a:p>
          <a:p>
            <a:pPr lvl="1"/>
            <a:r>
              <a:rPr lang="en-US" dirty="0"/>
              <a:t>•	Overview of Version Control Systems</a:t>
            </a:r>
          </a:p>
          <a:p>
            <a:pPr lvl="1"/>
            <a:r>
              <a:rPr lang="en-US" dirty="0"/>
              <a:t>•	Basic Git Commands and Repository Management</a:t>
            </a:r>
          </a:p>
          <a:p>
            <a:pPr lvl="1"/>
            <a:r>
              <a:rPr lang="en-US" dirty="0"/>
              <a:t>•	Branching and Merging in Git</a:t>
            </a:r>
          </a:p>
          <a:p>
            <a:pPr lvl="1"/>
            <a:r>
              <a:rPr lang="en-US" dirty="0"/>
              <a:t>•	Conflict Resolution Strategies</a:t>
            </a:r>
          </a:p>
          <a:p>
            <a:pPr lvl="1"/>
            <a:r>
              <a:rPr lang="en-US" dirty="0"/>
              <a:t>•	Collaborative Development: Forks, Merge Requests, and Code Reviews</a:t>
            </a:r>
          </a:p>
          <a:p>
            <a:pPr lvl="1"/>
            <a:r>
              <a:rPr lang="en-US" dirty="0"/>
              <a:t>•	Automation with GitLab CI/CD and Team Workflows </a:t>
            </a:r>
          </a:p>
        </p:txBody>
      </p:sp>
    </p:spTree>
    <p:extLst>
      <p:ext uri="{BB962C8B-B14F-4D97-AF65-F5344CB8AC3E}">
        <p14:creationId xmlns:p14="http://schemas.microsoft.com/office/powerpoint/2010/main" val="35280898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133</TotalTime>
  <Words>181</Words>
  <Application>Microsoft Office PowerPoint</Application>
  <PresentationFormat>Widescreen</PresentationFormat>
  <Paragraphs>23</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Century Gothic</vt:lpstr>
      <vt:lpstr>Wingdings 3</vt:lpstr>
      <vt:lpstr>Ion</vt:lpstr>
      <vt:lpstr>Git/GitLab Course</vt:lpstr>
      <vt:lpstr>Course Overview</vt:lpstr>
      <vt:lpstr>GitLab Course Overview</vt:lpstr>
      <vt:lpstr>Git/GitLab Course Overview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Course</dc:title>
  <dc:creator>Kwak, Myungjae</dc:creator>
  <cp:lastModifiedBy>Kwak, Myungjae</cp:lastModifiedBy>
  <cp:revision>2</cp:revision>
  <dcterms:created xsi:type="dcterms:W3CDTF">2024-07-07T20:16:26Z</dcterms:created>
  <dcterms:modified xsi:type="dcterms:W3CDTF">2024-07-22T12:26:18Z</dcterms:modified>
</cp:coreProperties>
</file>