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E2415-FF4D-4754-B217-E8F05906002D}" v="63" dt="2022-11-29T04:16:09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57" autoAdjust="0"/>
  </p:normalViewPr>
  <p:slideViewPr>
    <p:cSldViewPr snapToGrid="0">
      <p:cViewPr varScale="1">
        <p:scale>
          <a:sx n="66" d="100"/>
          <a:sy n="66" d="100"/>
        </p:scale>
        <p:origin x="66" y="240"/>
      </p:cViewPr>
      <p:guideLst/>
    </p:cSldViewPr>
  </p:slideViewPr>
  <p:outlineViewPr>
    <p:cViewPr>
      <p:scale>
        <a:sx n="33" d="100"/>
        <a:sy n="33" d="100"/>
      </p:scale>
      <p:origin x="0" y="-31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isher, Michael" userId="3021fad9-09e8-434c-b9fa-0b3d8d09ac66" providerId="ADAL" clId="{705BEDB6-447B-411F-8EAE-50FAF0492631}"/>
    <pc:docChg chg="undo custSel addSld modSld">
      <pc:chgData name="Deisher, Michael" userId="3021fad9-09e8-434c-b9fa-0b3d8d09ac66" providerId="ADAL" clId="{705BEDB6-447B-411F-8EAE-50FAF0492631}" dt="2022-08-01T14:36:25.884" v="344" actId="20577"/>
      <pc:docMkLst>
        <pc:docMk/>
      </pc:docMkLst>
      <pc:sldChg chg="modSp new mod">
        <pc:chgData name="Deisher, Michael" userId="3021fad9-09e8-434c-b9fa-0b3d8d09ac66" providerId="ADAL" clId="{705BEDB6-447B-411F-8EAE-50FAF0492631}" dt="2022-07-29T20:47:48.653" v="23" actId="20577"/>
        <pc:sldMkLst>
          <pc:docMk/>
          <pc:sldMk cId="3092134681" sldId="256"/>
        </pc:sldMkLst>
        <pc:spChg chg="mod">
          <ac:chgData name="Deisher, Michael" userId="3021fad9-09e8-434c-b9fa-0b3d8d09ac66" providerId="ADAL" clId="{705BEDB6-447B-411F-8EAE-50FAF0492631}" dt="2022-07-29T20:47:48.653" v="23" actId="20577"/>
          <ac:spMkLst>
            <pc:docMk/>
            <pc:sldMk cId="3092134681" sldId="256"/>
            <ac:spMk id="2" creationId="{64E0D670-B95E-463C-B905-475C00C7A540}"/>
          </ac:spMkLst>
        </pc:spChg>
      </pc:sldChg>
      <pc:sldChg chg="addSp delSp modSp new mod modNotesTx">
        <pc:chgData name="Deisher, Michael" userId="3021fad9-09e8-434c-b9fa-0b3d8d09ac66" providerId="ADAL" clId="{705BEDB6-447B-411F-8EAE-50FAF0492631}" dt="2022-08-01T14:36:25.884" v="344" actId="20577"/>
        <pc:sldMkLst>
          <pc:docMk/>
          <pc:sldMk cId="623959415" sldId="257"/>
        </pc:sldMkLst>
        <pc:spChg chg="mod">
          <ac:chgData name="Deisher, Michael" userId="3021fad9-09e8-434c-b9fa-0b3d8d09ac66" providerId="ADAL" clId="{705BEDB6-447B-411F-8EAE-50FAF0492631}" dt="2022-07-29T23:06:30.346" v="149" actId="20577"/>
          <ac:spMkLst>
            <pc:docMk/>
            <pc:sldMk cId="623959415" sldId="257"/>
            <ac:spMk id="2" creationId="{1DE5761D-94FE-44A3-97E7-8A24FA1729D6}"/>
          </ac:spMkLst>
        </pc:spChg>
        <pc:spChg chg="mod">
          <ac:chgData name="Deisher, Michael" userId="3021fad9-09e8-434c-b9fa-0b3d8d09ac66" providerId="ADAL" clId="{705BEDB6-447B-411F-8EAE-50FAF0492631}" dt="2022-07-29T23:15:35.254" v="342" actId="20577"/>
          <ac:spMkLst>
            <pc:docMk/>
            <pc:sldMk cId="623959415" sldId="257"/>
            <ac:spMk id="3" creationId="{30F013F6-5921-4197-BBB0-C8B3A8D0341E}"/>
          </ac:spMkLst>
        </pc:spChg>
        <pc:picChg chg="add del">
          <ac:chgData name="Deisher, Michael" userId="3021fad9-09e8-434c-b9fa-0b3d8d09ac66" providerId="ADAL" clId="{705BEDB6-447B-411F-8EAE-50FAF0492631}" dt="2022-07-29T22:12:52.450" v="26" actId="22"/>
          <ac:picMkLst>
            <pc:docMk/>
            <pc:sldMk cId="623959415" sldId="257"/>
            <ac:picMk id="5" creationId="{3189C55D-42E7-4424-A639-63A7276CDF3D}"/>
          </ac:picMkLst>
        </pc:picChg>
        <pc:picChg chg="add mod">
          <ac:chgData name="Deisher, Michael" userId="3021fad9-09e8-434c-b9fa-0b3d8d09ac66" providerId="ADAL" clId="{705BEDB6-447B-411F-8EAE-50FAF0492631}" dt="2022-07-29T22:13:03.777" v="126" actId="1038"/>
          <ac:picMkLst>
            <pc:docMk/>
            <pc:sldMk cId="623959415" sldId="257"/>
            <ac:picMk id="7" creationId="{575C8CE2-E108-4C1D-97AF-ED8F4D5E4281}"/>
          </ac:picMkLst>
        </pc:picChg>
        <pc:picChg chg="add mod">
          <ac:chgData name="Deisher, Michael" userId="3021fad9-09e8-434c-b9fa-0b3d8d09ac66" providerId="ADAL" clId="{705BEDB6-447B-411F-8EAE-50FAF0492631}" dt="2022-07-29T23:05:57.121" v="130" actId="1076"/>
          <ac:picMkLst>
            <pc:docMk/>
            <pc:sldMk cId="623959415" sldId="257"/>
            <ac:picMk id="9" creationId="{6C29CF54-F3D1-48D6-8165-8F02868A22E7}"/>
          </ac:picMkLst>
        </pc:picChg>
        <pc:picChg chg="add mod">
          <ac:chgData name="Deisher, Michael" userId="3021fad9-09e8-434c-b9fa-0b3d8d09ac66" providerId="ADAL" clId="{705BEDB6-447B-411F-8EAE-50FAF0492631}" dt="2022-07-29T23:06:39.139" v="151" actId="1076"/>
          <ac:picMkLst>
            <pc:docMk/>
            <pc:sldMk cId="623959415" sldId="257"/>
            <ac:picMk id="11" creationId="{6C031CC4-6A69-4ED5-A5AE-222B9940B90F}"/>
          </ac:picMkLst>
        </pc:picChg>
      </pc:sldChg>
    </pc:docChg>
  </pc:docChgLst>
  <pc:docChgLst>
    <pc:chgData name="Deisher, Michael" userId="3021fad9-09e8-434c-b9fa-0b3d8d09ac66" providerId="ADAL" clId="{9129E872-8072-4548-AEA3-9EB1592C749C}"/>
    <pc:docChg chg="undo custSel addSld modSld">
      <pc:chgData name="Deisher, Michael" userId="3021fad9-09e8-434c-b9fa-0b3d8d09ac66" providerId="ADAL" clId="{9129E872-8072-4548-AEA3-9EB1592C749C}" dt="2022-11-28T21:15:46.428" v="2429" actId="20577"/>
      <pc:docMkLst>
        <pc:docMk/>
      </pc:docMkLst>
      <pc:sldChg chg="modSp mod">
        <pc:chgData name="Deisher, Michael" userId="3021fad9-09e8-434c-b9fa-0b3d8d09ac66" providerId="ADAL" clId="{9129E872-8072-4548-AEA3-9EB1592C749C}" dt="2022-11-28T21:13:49.947" v="2183" actId="20577"/>
        <pc:sldMkLst>
          <pc:docMk/>
          <pc:sldMk cId="3092134681" sldId="256"/>
        </pc:sldMkLst>
        <pc:spChg chg="mod">
          <ac:chgData name="Deisher, Michael" userId="3021fad9-09e8-434c-b9fa-0b3d8d09ac66" providerId="ADAL" clId="{9129E872-8072-4548-AEA3-9EB1592C749C}" dt="2022-11-28T21:13:49.947" v="2183" actId="20577"/>
          <ac:spMkLst>
            <pc:docMk/>
            <pc:sldMk cId="3092134681" sldId="256"/>
            <ac:spMk id="3" creationId="{42B5E0C6-944B-4F99-BE56-F122E8708A3E}"/>
          </ac:spMkLst>
        </pc:spChg>
      </pc:sldChg>
      <pc:sldChg chg="modSp mod">
        <pc:chgData name="Deisher, Michael" userId="3021fad9-09e8-434c-b9fa-0b3d8d09ac66" providerId="ADAL" clId="{9129E872-8072-4548-AEA3-9EB1592C749C}" dt="2022-11-21T03:22:36.436" v="843" actId="20577"/>
        <pc:sldMkLst>
          <pc:docMk/>
          <pc:sldMk cId="2479413425" sldId="258"/>
        </pc:sldMkLst>
        <pc:spChg chg="mod">
          <ac:chgData name="Deisher, Michael" userId="3021fad9-09e8-434c-b9fa-0b3d8d09ac66" providerId="ADAL" clId="{9129E872-8072-4548-AEA3-9EB1592C749C}" dt="2022-11-21T03:13:40.235" v="14" actId="20577"/>
          <ac:spMkLst>
            <pc:docMk/>
            <pc:sldMk cId="2479413425" sldId="258"/>
            <ac:spMk id="2" creationId="{C28E4255-3D63-4DC4-A85E-685F2CC47883}"/>
          </ac:spMkLst>
        </pc:spChg>
        <pc:spChg chg="mod">
          <ac:chgData name="Deisher, Michael" userId="3021fad9-09e8-434c-b9fa-0b3d8d09ac66" providerId="ADAL" clId="{9129E872-8072-4548-AEA3-9EB1592C749C}" dt="2022-11-21T03:22:36.436" v="843" actId="20577"/>
          <ac:spMkLst>
            <pc:docMk/>
            <pc:sldMk cId="2479413425" sldId="258"/>
            <ac:spMk id="3" creationId="{63087F25-CA0D-4230-A022-8580903B3842}"/>
          </ac:spMkLst>
        </pc:spChg>
      </pc:sldChg>
      <pc:sldChg chg="modSp new mod">
        <pc:chgData name="Deisher, Michael" userId="3021fad9-09e8-434c-b9fa-0b3d8d09ac66" providerId="ADAL" clId="{9129E872-8072-4548-AEA3-9EB1592C749C}" dt="2022-11-28T21:10:35.080" v="2070" actId="20577"/>
        <pc:sldMkLst>
          <pc:docMk/>
          <pc:sldMk cId="1261199151" sldId="259"/>
        </pc:sldMkLst>
        <pc:spChg chg="mod">
          <ac:chgData name="Deisher, Michael" userId="3021fad9-09e8-434c-b9fa-0b3d8d09ac66" providerId="ADAL" clId="{9129E872-8072-4548-AEA3-9EB1592C749C}" dt="2022-11-21T03:24:29.187" v="891" actId="20577"/>
          <ac:spMkLst>
            <pc:docMk/>
            <pc:sldMk cId="1261199151" sldId="259"/>
            <ac:spMk id="2" creationId="{BD46A5FA-1333-4D71-BDB4-88C82853A324}"/>
          </ac:spMkLst>
        </pc:spChg>
        <pc:spChg chg="mod">
          <ac:chgData name="Deisher, Michael" userId="3021fad9-09e8-434c-b9fa-0b3d8d09ac66" providerId="ADAL" clId="{9129E872-8072-4548-AEA3-9EB1592C749C}" dt="2022-11-28T21:10:35.080" v="2070" actId="20577"/>
          <ac:spMkLst>
            <pc:docMk/>
            <pc:sldMk cId="1261199151" sldId="259"/>
            <ac:spMk id="3" creationId="{6EA971F6-FCA8-417C-A022-03BC05904119}"/>
          </ac:spMkLst>
        </pc:spChg>
      </pc:sldChg>
      <pc:sldChg chg="addSp delSp modSp new mod">
        <pc:chgData name="Deisher, Michael" userId="3021fad9-09e8-434c-b9fa-0b3d8d09ac66" providerId="ADAL" clId="{9129E872-8072-4548-AEA3-9EB1592C749C}" dt="2022-11-28T20:58:36.086" v="1510" actId="1076"/>
        <pc:sldMkLst>
          <pc:docMk/>
          <pc:sldMk cId="3943941268" sldId="260"/>
        </pc:sldMkLst>
        <pc:spChg chg="mod">
          <ac:chgData name="Deisher, Michael" userId="3021fad9-09e8-434c-b9fa-0b3d8d09ac66" providerId="ADAL" clId="{9129E872-8072-4548-AEA3-9EB1592C749C}" dt="2022-11-28T16:50:12.058" v="1031"/>
          <ac:spMkLst>
            <pc:docMk/>
            <pc:sldMk cId="3943941268" sldId="260"/>
            <ac:spMk id="2" creationId="{43599F70-FDD7-4115-8D11-73F5AB0AE53A}"/>
          </ac:spMkLst>
        </pc:spChg>
        <pc:spChg chg="del">
          <ac:chgData name="Deisher, Michael" userId="3021fad9-09e8-434c-b9fa-0b3d8d09ac66" providerId="ADAL" clId="{9129E872-8072-4548-AEA3-9EB1592C749C}" dt="2022-11-28T16:50:48.871" v="1035" actId="478"/>
          <ac:spMkLst>
            <pc:docMk/>
            <pc:sldMk cId="3943941268" sldId="260"/>
            <ac:spMk id="3" creationId="{7FE5A95A-A513-4224-A7C5-CA59B9F5B441}"/>
          </ac:spMkLst>
        </pc:spChg>
        <pc:spChg chg="add del mod">
          <ac:chgData name="Deisher, Michael" userId="3021fad9-09e8-434c-b9fa-0b3d8d09ac66" providerId="ADAL" clId="{9129E872-8072-4548-AEA3-9EB1592C749C}" dt="2022-11-28T17:00:26.711" v="1133" actId="478"/>
          <ac:spMkLst>
            <pc:docMk/>
            <pc:sldMk cId="3943941268" sldId="260"/>
            <ac:spMk id="4" creationId="{C51EEF38-037C-4D48-9FB1-E1268B3F46AF}"/>
          </ac:spMkLst>
        </pc:spChg>
        <pc:spChg chg="add mod">
          <ac:chgData name="Deisher, Michael" userId="3021fad9-09e8-434c-b9fa-0b3d8d09ac66" providerId="ADAL" clId="{9129E872-8072-4548-AEA3-9EB1592C749C}" dt="2022-11-28T16:57:26.278" v="1051" actId="1076"/>
          <ac:spMkLst>
            <pc:docMk/>
            <pc:sldMk cId="3943941268" sldId="260"/>
            <ac:spMk id="5" creationId="{779229C3-B245-4D64-BB25-F5404BAB839B}"/>
          </ac:spMkLst>
        </pc:spChg>
        <pc:spChg chg="add mod">
          <ac:chgData name="Deisher, Michael" userId="3021fad9-09e8-434c-b9fa-0b3d8d09ac66" providerId="ADAL" clId="{9129E872-8072-4548-AEA3-9EB1592C749C}" dt="2022-11-28T20:47:43.419" v="1244" actId="1076"/>
          <ac:spMkLst>
            <pc:docMk/>
            <pc:sldMk cId="3943941268" sldId="260"/>
            <ac:spMk id="6" creationId="{DB2439D7-8CD2-4D03-B628-F9F11E20FF60}"/>
          </ac:spMkLst>
        </pc:spChg>
        <pc:spChg chg="add del mod">
          <ac:chgData name="Deisher, Michael" userId="3021fad9-09e8-434c-b9fa-0b3d8d09ac66" providerId="ADAL" clId="{9129E872-8072-4548-AEA3-9EB1592C749C}" dt="2022-11-28T17:00:25.342" v="1132" actId="478"/>
          <ac:spMkLst>
            <pc:docMk/>
            <pc:sldMk cId="3943941268" sldId="260"/>
            <ac:spMk id="9" creationId="{1847EB8B-903F-4CB0-9943-5680155CDC90}"/>
          </ac:spMkLst>
        </pc:spChg>
        <pc:spChg chg="add del mod">
          <ac:chgData name="Deisher, Michael" userId="3021fad9-09e8-434c-b9fa-0b3d8d09ac66" providerId="ADAL" clId="{9129E872-8072-4548-AEA3-9EB1592C749C}" dt="2022-11-28T17:00:25.342" v="1132" actId="478"/>
          <ac:spMkLst>
            <pc:docMk/>
            <pc:sldMk cId="3943941268" sldId="260"/>
            <ac:spMk id="10" creationId="{420D87B3-3673-497D-88CE-79E8A0E35A84}"/>
          </ac:spMkLst>
        </pc:spChg>
        <pc:spChg chg="add mod">
          <ac:chgData name="Deisher, Michael" userId="3021fad9-09e8-434c-b9fa-0b3d8d09ac66" providerId="ADAL" clId="{9129E872-8072-4548-AEA3-9EB1592C749C}" dt="2022-11-28T17:00:33.228" v="1134" actId="164"/>
          <ac:spMkLst>
            <pc:docMk/>
            <pc:sldMk cId="3943941268" sldId="260"/>
            <ac:spMk id="11" creationId="{12E644FD-AA52-411D-B5C5-910237E17AF9}"/>
          </ac:spMkLst>
        </pc:spChg>
        <pc:spChg chg="add mod">
          <ac:chgData name="Deisher, Michael" userId="3021fad9-09e8-434c-b9fa-0b3d8d09ac66" providerId="ADAL" clId="{9129E872-8072-4548-AEA3-9EB1592C749C}" dt="2022-11-28T17:00:33.228" v="1134" actId="164"/>
          <ac:spMkLst>
            <pc:docMk/>
            <pc:sldMk cId="3943941268" sldId="260"/>
            <ac:spMk id="12" creationId="{63EC4060-2D82-49AC-AFD7-1F7033466A1E}"/>
          </ac:spMkLst>
        </pc:spChg>
        <pc:spChg chg="add mod">
          <ac:chgData name="Deisher, Michael" userId="3021fad9-09e8-434c-b9fa-0b3d8d09ac66" providerId="ADAL" clId="{9129E872-8072-4548-AEA3-9EB1592C749C}" dt="2022-11-28T17:00:33.228" v="1134" actId="164"/>
          <ac:spMkLst>
            <pc:docMk/>
            <pc:sldMk cId="3943941268" sldId="260"/>
            <ac:spMk id="13" creationId="{6AE90F42-57E6-4018-A21C-9BB92A916C1B}"/>
          </ac:spMkLst>
        </pc:spChg>
        <pc:spChg chg="add mod">
          <ac:chgData name="Deisher, Michael" userId="3021fad9-09e8-434c-b9fa-0b3d8d09ac66" providerId="ADAL" clId="{9129E872-8072-4548-AEA3-9EB1592C749C}" dt="2022-11-28T17:00:33.228" v="1134" actId="164"/>
          <ac:spMkLst>
            <pc:docMk/>
            <pc:sldMk cId="3943941268" sldId="260"/>
            <ac:spMk id="14" creationId="{8A823646-0C21-4F21-82BC-343B55AEAD88}"/>
          </ac:spMkLst>
        </pc:spChg>
        <pc:spChg chg="add mod">
          <ac:chgData name="Deisher, Michael" userId="3021fad9-09e8-434c-b9fa-0b3d8d09ac66" providerId="ADAL" clId="{9129E872-8072-4548-AEA3-9EB1592C749C}" dt="2022-11-28T17:00:33.228" v="1134" actId="164"/>
          <ac:spMkLst>
            <pc:docMk/>
            <pc:sldMk cId="3943941268" sldId="260"/>
            <ac:spMk id="15" creationId="{A371DC72-5BE4-43D9-A5CD-0A1A38FD7C24}"/>
          </ac:spMkLst>
        </pc:spChg>
        <pc:spChg chg="add mod">
          <ac:chgData name="Deisher, Michael" userId="3021fad9-09e8-434c-b9fa-0b3d8d09ac66" providerId="ADAL" clId="{9129E872-8072-4548-AEA3-9EB1592C749C}" dt="2022-11-28T17:00:33.228" v="1134" actId="164"/>
          <ac:spMkLst>
            <pc:docMk/>
            <pc:sldMk cId="3943941268" sldId="260"/>
            <ac:spMk id="16" creationId="{77C50344-1178-47D0-990C-7A0373C240C7}"/>
          </ac:spMkLst>
        </pc:spChg>
        <pc:spChg chg="add mod">
          <ac:chgData name="Deisher, Michael" userId="3021fad9-09e8-434c-b9fa-0b3d8d09ac66" providerId="ADAL" clId="{9129E872-8072-4548-AEA3-9EB1592C749C}" dt="2022-11-28T17:00:33.228" v="1134" actId="164"/>
          <ac:spMkLst>
            <pc:docMk/>
            <pc:sldMk cId="3943941268" sldId="260"/>
            <ac:spMk id="17" creationId="{6259F9DA-4012-4037-A18C-5FBC9D4572A5}"/>
          </ac:spMkLst>
        </pc:spChg>
        <pc:spChg chg="add mod">
          <ac:chgData name="Deisher, Michael" userId="3021fad9-09e8-434c-b9fa-0b3d8d09ac66" providerId="ADAL" clId="{9129E872-8072-4548-AEA3-9EB1592C749C}" dt="2022-11-28T17:00:33.228" v="1134" actId="164"/>
          <ac:spMkLst>
            <pc:docMk/>
            <pc:sldMk cId="3943941268" sldId="260"/>
            <ac:spMk id="18" creationId="{12851B60-5599-465C-99AC-2C3AB5FF886B}"/>
          </ac:spMkLst>
        </pc:spChg>
        <pc:spChg chg="add mod">
          <ac:chgData name="Deisher, Michael" userId="3021fad9-09e8-434c-b9fa-0b3d8d09ac66" providerId="ADAL" clId="{9129E872-8072-4548-AEA3-9EB1592C749C}" dt="2022-11-28T20:56:27.609" v="1449" actId="1076"/>
          <ac:spMkLst>
            <pc:docMk/>
            <pc:sldMk cId="3943941268" sldId="260"/>
            <ac:spMk id="20" creationId="{1EF9E0EF-09A6-40B5-B6BF-0B14D03341BC}"/>
          </ac:spMkLst>
        </pc:spChg>
        <pc:spChg chg="mod topLvl">
          <ac:chgData name="Deisher, Michael" userId="3021fad9-09e8-434c-b9fa-0b3d8d09ac66" providerId="ADAL" clId="{9129E872-8072-4548-AEA3-9EB1592C749C}" dt="2022-11-28T20:46:07.349" v="1229" actId="164"/>
          <ac:spMkLst>
            <pc:docMk/>
            <pc:sldMk cId="3943941268" sldId="260"/>
            <ac:spMk id="24" creationId="{083EFB73-38F9-45F3-9943-A55BF976C4C9}"/>
          </ac:spMkLst>
        </pc:spChg>
        <pc:spChg chg="mod topLvl">
          <ac:chgData name="Deisher, Michael" userId="3021fad9-09e8-434c-b9fa-0b3d8d09ac66" providerId="ADAL" clId="{9129E872-8072-4548-AEA3-9EB1592C749C}" dt="2022-11-28T20:46:07.349" v="1229" actId="164"/>
          <ac:spMkLst>
            <pc:docMk/>
            <pc:sldMk cId="3943941268" sldId="260"/>
            <ac:spMk id="25" creationId="{09FF4D94-2025-4737-88E8-C530B9F8BE36}"/>
          </ac:spMkLst>
        </pc:spChg>
        <pc:spChg chg="mod topLvl">
          <ac:chgData name="Deisher, Michael" userId="3021fad9-09e8-434c-b9fa-0b3d8d09ac66" providerId="ADAL" clId="{9129E872-8072-4548-AEA3-9EB1592C749C}" dt="2022-11-28T20:46:07.349" v="1229" actId="164"/>
          <ac:spMkLst>
            <pc:docMk/>
            <pc:sldMk cId="3943941268" sldId="260"/>
            <ac:spMk id="26" creationId="{4C1D076A-4EFA-4353-AAA2-3EF7DFC91D80}"/>
          </ac:spMkLst>
        </pc:spChg>
        <pc:spChg chg="del mod topLvl">
          <ac:chgData name="Deisher, Michael" userId="3021fad9-09e8-434c-b9fa-0b3d8d09ac66" providerId="ADAL" clId="{9129E872-8072-4548-AEA3-9EB1592C749C}" dt="2022-11-28T20:44:45.227" v="1169" actId="478"/>
          <ac:spMkLst>
            <pc:docMk/>
            <pc:sldMk cId="3943941268" sldId="260"/>
            <ac:spMk id="27" creationId="{7F3E2643-5C52-4072-B5AB-FDEB8823A1B5}"/>
          </ac:spMkLst>
        </pc:spChg>
        <pc:spChg chg="del mod topLvl">
          <ac:chgData name="Deisher, Michael" userId="3021fad9-09e8-434c-b9fa-0b3d8d09ac66" providerId="ADAL" clId="{9129E872-8072-4548-AEA3-9EB1592C749C}" dt="2022-11-28T20:44:45.227" v="1169" actId="478"/>
          <ac:spMkLst>
            <pc:docMk/>
            <pc:sldMk cId="3943941268" sldId="260"/>
            <ac:spMk id="28" creationId="{8ECC79B5-26DE-4F7F-96A8-CF7158D9C597}"/>
          </ac:spMkLst>
        </pc:spChg>
        <pc:spChg chg="del mod topLvl">
          <ac:chgData name="Deisher, Michael" userId="3021fad9-09e8-434c-b9fa-0b3d8d09ac66" providerId="ADAL" clId="{9129E872-8072-4548-AEA3-9EB1592C749C}" dt="2022-11-28T20:44:45.227" v="1169" actId="478"/>
          <ac:spMkLst>
            <pc:docMk/>
            <pc:sldMk cId="3943941268" sldId="260"/>
            <ac:spMk id="29" creationId="{0CFB67FC-5DD0-47B3-A5A5-CDF007B4192D}"/>
          </ac:spMkLst>
        </pc:spChg>
        <pc:spChg chg="del mod topLvl">
          <ac:chgData name="Deisher, Michael" userId="3021fad9-09e8-434c-b9fa-0b3d8d09ac66" providerId="ADAL" clId="{9129E872-8072-4548-AEA3-9EB1592C749C}" dt="2022-11-28T20:44:45.227" v="1169" actId="478"/>
          <ac:spMkLst>
            <pc:docMk/>
            <pc:sldMk cId="3943941268" sldId="260"/>
            <ac:spMk id="30" creationId="{2432C8B8-1841-4A85-A1A2-A3A900E149FC}"/>
          </ac:spMkLst>
        </pc:spChg>
        <pc:spChg chg="del mod topLvl">
          <ac:chgData name="Deisher, Michael" userId="3021fad9-09e8-434c-b9fa-0b3d8d09ac66" providerId="ADAL" clId="{9129E872-8072-4548-AEA3-9EB1592C749C}" dt="2022-11-28T20:44:45.227" v="1169" actId="478"/>
          <ac:spMkLst>
            <pc:docMk/>
            <pc:sldMk cId="3943941268" sldId="260"/>
            <ac:spMk id="31" creationId="{9108FEAD-D794-418A-9B53-7DD1ECDFB2BC}"/>
          </ac:spMkLst>
        </pc:spChg>
        <pc:spChg chg="mod">
          <ac:chgData name="Deisher, Michael" userId="3021fad9-09e8-434c-b9fa-0b3d8d09ac66" providerId="ADAL" clId="{9129E872-8072-4548-AEA3-9EB1592C749C}" dt="2022-11-28T20:45:51.275" v="1227"/>
          <ac:spMkLst>
            <pc:docMk/>
            <pc:sldMk cId="3943941268" sldId="260"/>
            <ac:spMk id="33" creationId="{537A59B5-3117-4292-B465-871EDDA26C86}"/>
          </ac:spMkLst>
        </pc:spChg>
        <pc:spChg chg="mod">
          <ac:chgData name="Deisher, Michael" userId="3021fad9-09e8-434c-b9fa-0b3d8d09ac66" providerId="ADAL" clId="{9129E872-8072-4548-AEA3-9EB1592C749C}" dt="2022-11-28T20:45:51.275" v="1227"/>
          <ac:spMkLst>
            <pc:docMk/>
            <pc:sldMk cId="3943941268" sldId="260"/>
            <ac:spMk id="34" creationId="{F45BAC15-B3B1-4528-8504-1FF0ABA7904E}"/>
          </ac:spMkLst>
        </pc:spChg>
        <pc:spChg chg="mod">
          <ac:chgData name="Deisher, Michael" userId="3021fad9-09e8-434c-b9fa-0b3d8d09ac66" providerId="ADAL" clId="{9129E872-8072-4548-AEA3-9EB1592C749C}" dt="2022-11-28T20:45:51.275" v="1227"/>
          <ac:spMkLst>
            <pc:docMk/>
            <pc:sldMk cId="3943941268" sldId="260"/>
            <ac:spMk id="35" creationId="{5446582E-A46B-4F6A-90F1-6CF78FCBF2DA}"/>
          </ac:spMkLst>
        </pc:spChg>
        <pc:spChg chg="mod">
          <ac:chgData name="Deisher, Michael" userId="3021fad9-09e8-434c-b9fa-0b3d8d09ac66" providerId="ADAL" clId="{9129E872-8072-4548-AEA3-9EB1592C749C}" dt="2022-11-28T20:45:51.275" v="1227"/>
          <ac:spMkLst>
            <pc:docMk/>
            <pc:sldMk cId="3943941268" sldId="260"/>
            <ac:spMk id="36" creationId="{799A0955-E869-4374-8400-D2D69071DF47}"/>
          </ac:spMkLst>
        </pc:spChg>
        <pc:spChg chg="mod">
          <ac:chgData name="Deisher, Michael" userId="3021fad9-09e8-434c-b9fa-0b3d8d09ac66" providerId="ADAL" clId="{9129E872-8072-4548-AEA3-9EB1592C749C}" dt="2022-11-28T20:45:51.275" v="1227"/>
          <ac:spMkLst>
            <pc:docMk/>
            <pc:sldMk cId="3943941268" sldId="260"/>
            <ac:spMk id="37" creationId="{9310CF68-0BD5-4FCA-AB8E-F3D0C1DAEE16}"/>
          </ac:spMkLst>
        </pc:spChg>
        <pc:spChg chg="mod">
          <ac:chgData name="Deisher, Michael" userId="3021fad9-09e8-434c-b9fa-0b3d8d09ac66" providerId="ADAL" clId="{9129E872-8072-4548-AEA3-9EB1592C749C}" dt="2022-11-28T20:45:51.275" v="1227"/>
          <ac:spMkLst>
            <pc:docMk/>
            <pc:sldMk cId="3943941268" sldId="260"/>
            <ac:spMk id="38" creationId="{3AB5112E-2CCF-4E3C-929D-8131BEA43452}"/>
          </ac:spMkLst>
        </pc:spChg>
        <pc:spChg chg="mod">
          <ac:chgData name="Deisher, Michael" userId="3021fad9-09e8-434c-b9fa-0b3d8d09ac66" providerId="ADAL" clId="{9129E872-8072-4548-AEA3-9EB1592C749C}" dt="2022-11-28T20:45:51.275" v="1227"/>
          <ac:spMkLst>
            <pc:docMk/>
            <pc:sldMk cId="3943941268" sldId="260"/>
            <ac:spMk id="39" creationId="{44B9172F-2CA6-4CB1-A653-4A45B30A42F4}"/>
          </ac:spMkLst>
        </pc:spChg>
        <pc:spChg chg="mod">
          <ac:chgData name="Deisher, Michael" userId="3021fad9-09e8-434c-b9fa-0b3d8d09ac66" providerId="ADAL" clId="{9129E872-8072-4548-AEA3-9EB1592C749C}" dt="2022-11-28T20:45:51.275" v="1227"/>
          <ac:spMkLst>
            <pc:docMk/>
            <pc:sldMk cId="3943941268" sldId="260"/>
            <ac:spMk id="40" creationId="{087CF36A-F2CB-4753-93CD-47D6E7F348EE}"/>
          </ac:spMkLst>
        </pc:spChg>
        <pc:spChg chg="mod">
          <ac:chgData name="Deisher, Michael" userId="3021fad9-09e8-434c-b9fa-0b3d8d09ac66" providerId="ADAL" clId="{9129E872-8072-4548-AEA3-9EB1592C749C}" dt="2022-11-28T20:46:11.491" v="1231"/>
          <ac:spMkLst>
            <pc:docMk/>
            <pc:sldMk cId="3943941268" sldId="260"/>
            <ac:spMk id="43" creationId="{D269E466-DAA1-49E7-86FF-D62FCF272FA3}"/>
          </ac:spMkLst>
        </pc:spChg>
        <pc:spChg chg="mod">
          <ac:chgData name="Deisher, Michael" userId="3021fad9-09e8-434c-b9fa-0b3d8d09ac66" providerId="ADAL" clId="{9129E872-8072-4548-AEA3-9EB1592C749C}" dt="2022-11-28T20:46:11.491" v="1231"/>
          <ac:spMkLst>
            <pc:docMk/>
            <pc:sldMk cId="3943941268" sldId="260"/>
            <ac:spMk id="44" creationId="{1CED3C1C-1938-4956-900E-C8A55D59A7FE}"/>
          </ac:spMkLst>
        </pc:spChg>
        <pc:spChg chg="mod">
          <ac:chgData name="Deisher, Michael" userId="3021fad9-09e8-434c-b9fa-0b3d8d09ac66" providerId="ADAL" clId="{9129E872-8072-4548-AEA3-9EB1592C749C}" dt="2022-11-28T20:46:11.491" v="1231"/>
          <ac:spMkLst>
            <pc:docMk/>
            <pc:sldMk cId="3943941268" sldId="260"/>
            <ac:spMk id="45" creationId="{2B32B471-F6C3-4112-B932-577C493A2F2C}"/>
          </ac:spMkLst>
        </pc:spChg>
        <pc:spChg chg="mod">
          <ac:chgData name="Deisher, Michael" userId="3021fad9-09e8-434c-b9fa-0b3d8d09ac66" providerId="ADAL" clId="{9129E872-8072-4548-AEA3-9EB1592C749C}" dt="2022-11-28T20:46:11.491" v="1231"/>
          <ac:spMkLst>
            <pc:docMk/>
            <pc:sldMk cId="3943941268" sldId="260"/>
            <ac:spMk id="46" creationId="{EC3B1FA3-09CD-48D3-8C40-796446EF3033}"/>
          </ac:spMkLst>
        </pc:spChg>
        <pc:spChg chg="mod">
          <ac:chgData name="Deisher, Michael" userId="3021fad9-09e8-434c-b9fa-0b3d8d09ac66" providerId="ADAL" clId="{9129E872-8072-4548-AEA3-9EB1592C749C}" dt="2022-11-28T20:46:11.491" v="1231"/>
          <ac:spMkLst>
            <pc:docMk/>
            <pc:sldMk cId="3943941268" sldId="260"/>
            <ac:spMk id="47" creationId="{DEC1FF3D-E478-4036-8446-63FEDD31BF19}"/>
          </ac:spMkLst>
        </pc:spChg>
        <pc:spChg chg="mod">
          <ac:chgData name="Deisher, Michael" userId="3021fad9-09e8-434c-b9fa-0b3d8d09ac66" providerId="ADAL" clId="{9129E872-8072-4548-AEA3-9EB1592C749C}" dt="2022-11-28T20:46:11.491" v="1231"/>
          <ac:spMkLst>
            <pc:docMk/>
            <pc:sldMk cId="3943941268" sldId="260"/>
            <ac:spMk id="48" creationId="{9EC2793E-678B-4DB5-8282-A7132789F064}"/>
          </ac:spMkLst>
        </pc:spChg>
        <pc:spChg chg="mod">
          <ac:chgData name="Deisher, Michael" userId="3021fad9-09e8-434c-b9fa-0b3d8d09ac66" providerId="ADAL" clId="{9129E872-8072-4548-AEA3-9EB1592C749C}" dt="2022-11-28T20:46:11.491" v="1231"/>
          <ac:spMkLst>
            <pc:docMk/>
            <pc:sldMk cId="3943941268" sldId="260"/>
            <ac:spMk id="49" creationId="{FDFD1D0C-DFD5-4D66-9762-94B75259E0D3}"/>
          </ac:spMkLst>
        </pc:spChg>
        <pc:spChg chg="mod">
          <ac:chgData name="Deisher, Michael" userId="3021fad9-09e8-434c-b9fa-0b3d8d09ac66" providerId="ADAL" clId="{9129E872-8072-4548-AEA3-9EB1592C749C}" dt="2022-11-28T20:46:11.491" v="1231"/>
          <ac:spMkLst>
            <pc:docMk/>
            <pc:sldMk cId="3943941268" sldId="260"/>
            <ac:spMk id="50" creationId="{A9DF3D6F-B457-434F-BCD1-B7B35604228C}"/>
          </ac:spMkLst>
        </pc:spChg>
        <pc:spChg chg="mod">
          <ac:chgData name="Deisher, Michael" userId="3021fad9-09e8-434c-b9fa-0b3d8d09ac66" providerId="ADAL" clId="{9129E872-8072-4548-AEA3-9EB1592C749C}" dt="2022-11-28T20:46:19.404" v="1233"/>
          <ac:spMkLst>
            <pc:docMk/>
            <pc:sldMk cId="3943941268" sldId="260"/>
            <ac:spMk id="52" creationId="{12A0DB20-5E49-438B-BB66-349EFCE5C948}"/>
          </ac:spMkLst>
        </pc:spChg>
        <pc:spChg chg="mod">
          <ac:chgData name="Deisher, Michael" userId="3021fad9-09e8-434c-b9fa-0b3d8d09ac66" providerId="ADAL" clId="{9129E872-8072-4548-AEA3-9EB1592C749C}" dt="2022-11-28T20:46:19.404" v="1233"/>
          <ac:spMkLst>
            <pc:docMk/>
            <pc:sldMk cId="3943941268" sldId="260"/>
            <ac:spMk id="53" creationId="{4CC71068-329F-47AD-8129-230FDA9CD170}"/>
          </ac:spMkLst>
        </pc:spChg>
        <pc:spChg chg="mod">
          <ac:chgData name="Deisher, Michael" userId="3021fad9-09e8-434c-b9fa-0b3d8d09ac66" providerId="ADAL" clId="{9129E872-8072-4548-AEA3-9EB1592C749C}" dt="2022-11-28T20:46:19.404" v="1233"/>
          <ac:spMkLst>
            <pc:docMk/>
            <pc:sldMk cId="3943941268" sldId="260"/>
            <ac:spMk id="54" creationId="{A20F3201-4853-471B-A6D4-96C5F86C11E6}"/>
          </ac:spMkLst>
        </pc:spChg>
        <pc:spChg chg="mod">
          <ac:chgData name="Deisher, Michael" userId="3021fad9-09e8-434c-b9fa-0b3d8d09ac66" providerId="ADAL" clId="{9129E872-8072-4548-AEA3-9EB1592C749C}" dt="2022-11-28T20:46:19.404" v="1233"/>
          <ac:spMkLst>
            <pc:docMk/>
            <pc:sldMk cId="3943941268" sldId="260"/>
            <ac:spMk id="55" creationId="{8C1D29F2-1C1B-4C40-8102-AB9B0F749AB9}"/>
          </ac:spMkLst>
        </pc:spChg>
        <pc:spChg chg="mod">
          <ac:chgData name="Deisher, Michael" userId="3021fad9-09e8-434c-b9fa-0b3d8d09ac66" providerId="ADAL" clId="{9129E872-8072-4548-AEA3-9EB1592C749C}" dt="2022-11-28T20:46:19.404" v="1233"/>
          <ac:spMkLst>
            <pc:docMk/>
            <pc:sldMk cId="3943941268" sldId="260"/>
            <ac:spMk id="56" creationId="{9317162F-E3D8-4158-8784-E9F843DDEA42}"/>
          </ac:spMkLst>
        </pc:spChg>
        <pc:spChg chg="mod">
          <ac:chgData name="Deisher, Michael" userId="3021fad9-09e8-434c-b9fa-0b3d8d09ac66" providerId="ADAL" clId="{9129E872-8072-4548-AEA3-9EB1592C749C}" dt="2022-11-28T20:46:19.404" v="1233"/>
          <ac:spMkLst>
            <pc:docMk/>
            <pc:sldMk cId="3943941268" sldId="260"/>
            <ac:spMk id="57" creationId="{C9DA4D16-BE22-4E40-8B8E-79DBBB9BEAF8}"/>
          </ac:spMkLst>
        </pc:spChg>
        <pc:spChg chg="mod">
          <ac:chgData name="Deisher, Michael" userId="3021fad9-09e8-434c-b9fa-0b3d8d09ac66" providerId="ADAL" clId="{9129E872-8072-4548-AEA3-9EB1592C749C}" dt="2022-11-28T20:46:19.404" v="1233"/>
          <ac:spMkLst>
            <pc:docMk/>
            <pc:sldMk cId="3943941268" sldId="260"/>
            <ac:spMk id="58" creationId="{6BAC4732-9D73-4B6B-A5D7-604571D4CED3}"/>
          </ac:spMkLst>
        </pc:spChg>
        <pc:spChg chg="mod">
          <ac:chgData name="Deisher, Michael" userId="3021fad9-09e8-434c-b9fa-0b3d8d09ac66" providerId="ADAL" clId="{9129E872-8072-4548-AEA3-9EB1592C749C}" dt="2022-11-28T20:46:19.404" v="1233"/>
          <ac:spMkLst>
            <pc:docMk/>
            <pc:sldMk cId="3943941268" sldId="260"/>
            <ac:spMk id="59" creationId="{D1F82BA9-767E-4682-AA5C-DA3C66315194}"/>
          </ac:spMkLst>
        </pc:spChg>
        <pc:spChg chg="add mod">
          <ac:chgData name="Deisher, Michael" userId="3021fad9-09e8-434c-b9fa-0b3d8d09ac66" providerId="ADAL" clId="{9129E872-8072-4548-AEA3-9EB1592C749C}" dt="2022-11-28T20:47:26.187" v="1243" actId="1076"/>
          <ac:spMkLst>
            <pc:docMk/>
            <pc:sldMk cId="3943941268" sldId="260"/>
            <ac:spMk id="60" creationId="{5185741C-9A5C-4C99-9127-F4E2747AFC99}"/>
          </ac:spMkLst>
        </pc:spChg>
        <pc:spChg chg="add mod">
          <ac:chgData name="Deisher, Michael" userId="3021fad9-09e8-434c-b9fa-0b3d8d09ac66" providerId="ADAL" clId="{9129E872-8072-4548-AEA3-9EB1592C749C}" dt="2022-11-28T20:48:20.112" v="1252" actId="1076"/>
          <ac:spMkLst>
            <pc:docMk/>
            <pc:sldMk cId="3943941268" sldId="260"/>
            <ac:spMk id="61" creationId="{B236C55B-09E4-4D1A-9CEF-7AE6443A42E1}"/>
          </ac:spMkLst>
        </pc:spChg>
        <pc:spChg chg="mod">
          <ac:chgData name="Deisher, Michael" userId="3021fad9-09e8-434c-b9fa-0b3d8d09ac66" providerId="ADAL" clId="{9129E872-8072-4548-AEA3-9EB1592C749C}" dt="2022-11-28T20:48:22.793" v="1253"/>
          <ac:spMkLst>
            <pc:docMk/>
            <pc:sldMk cId="3943941268" sldId="260"/>
            <ac:spMk id="63" creationId="{AE520025-F33C-4C6C-94CD-2B8DAC59FDB3}"/>
          </ac:spMkLst>
        </pc:spChg>
        <pc:spChg chg="mod">
          <ac:chgData name="Deisher, Michael" userId="3021fad9-09e8-434c-b9fa-0b3d8d09ac66" providerId="ADAL" clId="{9129E872-8072-4548-AEA3-9EB1592C749C}" dt="2022-11-28T20:48:22.793" v="1253"/>
          <ac:spMkLst>
            <pc:docMk/>
            <pc:sldMk cId="3943941268" sldId="260"/>
            <ac:spMk id="64" creationId="{F8E88A91-247C-4875-B482-FF82AA8A841B}"/>
          </ac:spMkLst>
        </pc:spChg>
        <pc:spChg chg="mod">
          <ac:chgData name="Deisher, Michael" userId="3021fad9-09e8-434c-b9fa-0b3d8d09ac66" providerId="ADAL" clId="{9129E872-8072-4548-AEA3-9EB1592C749C}" dt="2022-11-28T20:48:22.793" v="1253"/>
          <ac:spMkLst>
            <pc:docMk/>
            <pc:sldMk cId="3943941268" sldId="260"/>
            <ac:spMk id="65" creationId="{D4007B0F-6038-4E61-9863-9D7A2FC8E006}"/>
          </ac:spMkLst>
        </pc:spChg>
        <pc:spChg chg="mod">
          <ac:chgData name="Deisher, Michael" userId="3021fad9-09e8-434c-b9fa-0b3d8d09ac66" providerId="ADAL" clId="{9129E872-8072-4548-AEA3-9EB1592C749C}" dt="2022-11-28T20:48:33.708" v="1263"/>
          <ac:spMkLst>
            <pc:docMk/>
            <pc:sldMk cId="3943941268" sldId="260"/>
            <ac:spMk id="67" creationId="{03403447-05AD-4153-98DD-712659CD3A56}"/>
          </ac:spMkLst>
        </pc:spChg>
        <pc:spChg chg="mod">
          <ac:chgData name="Deisher, Michael" userId="3021fad9-09e8-434c-b9fa-0b3d8d09ac66" providerId="ADAL" clId="{9129E872-8072-4548-AEA3-9EB1592C749C}" dt="2022-11-28T20:48:33.708" v="1263"/>
          <ac:spMkLst>
            <pc:docMk/>
            <pc:sldMk cId="3943941268" sldId="260"/>
            <ac:spMk id="68" creationId="{497F89D1-F9E6-47FA-A0D5-28E1C7D4B2DF}"/>
          </ac:spMkLst>
        </pc:spChg>
        <pc:spChg chg="mod">
          <ac:chgData name="Deisher, Michael" userId="3021fad9-09e8-434c-b9fa-0b3d8d09ac66" providerId="ADAL" clId="{9129E872-8072-4548-AEA3-9EB1592C749C}" dt="2022-11-28T20:48:33.708" v="1263"/>
          <ac:spMkLst>
            <pc:docMk/>
            <pc:sldMk cId="3943941268" sldId="260"/>
            <ac:spMk id="69" creationId="{AE512379-14EA-4BF7-83FB-43E91DF88CDA}"/>
          </ac:spMkLst>
        </pc:spChg>
        <pc:spChg chg="mod">
          <ac:chgData name="Deisher, Michael" userId="3021fad9-09e8-434c-b9fa-0b3d8d09ac66" providerId="ADAL" clId="{9129E872-8072-4548-AEA3-9EB1592C749C}" dt="2022-11-28T20:49:11.566" v="1274"/>
          <ac:spMkLst>
            <pc:docMk/>
            <pc:sldMk cId="3943941268" sldId="260"/>
            <ac:spMk id="71" creationId="{5CB793B4-3BF3-42E7-9FA0-8DF2A72AE9C1}"/>
          </ac:spMkLst>
        </pc:spChg>
        <pc:spChg chg="mod">
          <ac:chgData name="Deisher, Michael" userId="3021fad9-09e8-434c-b9fa-0b3d8d09ac66" providerId="ADAL" clId="{9129E872-8072-4548-AEA3-9EB1592C749C}" dt="2022-11-28T20:49:11.566" v="1274"/>
          <ac:spMkLst>
            <pc:docMk/>
            <pc:sldMk cId="3943941268" sldId="260"/>
            <ac:spMk id="72" creationId="{5347D93E-F3DB-4E7F-8AF3-98F6BFE1AD97}"/>
          </ac:spMkLst>
        </pc:spChg>
        <pc:spChg chg="mod">
          <ac:chgData name="Deisher, Michael" userId="3021fad9-09e8-434c-b9fa-0b3d8d09ac66" providerId="ADAL" clId="{9129E872-8072-4548-AEA3-9EB1592C749C}" dt="2022-11-28T20:49:11.566" v="1274"/>
          <ac:spMkLst>
            <pc:docMk/>
            <pc:sldMk cId="3943941268" sldId="260"/>
            <ac:spMk id="73" creationId="{13E2A44F-07CA-40BF-A3F9-5E0AE0194EC8}"/>
          </ac:spMkLst>
        </pc:spChg>
        <pc:spChg chg="add mod">
          <ac:chgData name="Deisher, Michael" userId="3021fad9-09e8-434c-b9fa-0b3d8d09ac66" providerId="ADAL" clId="{9129E872-8072-4548-AEA3-9EB1592C749C}" dt="2022-11-28T20:54:57.802" v="1437" actId="1036"/>
          <ac:spMkLst>
            <pc:docMk/>
            <pc:sldMk cId="3943941268" sldId="260"/>
            <ac:spMk id="79" creationId="{D10A437B-72A9-43E1-BC12-A67367AD927E}"/>
          </ac:spMkLst>
        </pc:spChg>
        <pc:spChg chg="add del mod">
          <ac:chgData name="Deisher, Michael" userId="3021fad9-09e8-434c-b9fa-0b3d8d09ac66" providerId="ADAL" clId="{9129E872-8072-4548-AEA3-9EB1592C749C}" dt="2022-11-28T20:53:39.844" v="1363"/>
          <ac:spMkLst>
            <pc:docMk/>
            <pc:sldMk cId="3943941268" sldId="260"/>
            <ac:spMk id="83" creationId="{C80F798B-38B3-437F-9334-38964B546931}"/>
          </ac:spMkLst>
        </pc:spChg>
        <pc:spChg chg="add del mod">
          <ac:chgData name="Deisher, Michael" userId="3021fad9-09e8-434c-b9fa-0b3d8d09ac66" providerId="ADAL" clId="{9129E872-8072-4548-AEA3-9EB1592C749C}" dt="2022-11-28T20:53:47.730" v="1367"/>
          <ac:spMkLst>
            <pc:docMk/>
            <pc:sldMk cId="3943941268" sldId="260"/>
            <ac:spMk id="87" creationId="{ACA066E3-38ED-4171-A87F-A507F7531E78}"/>
          </ac:spMkLst>
        </pc:spChg>
        <pc:spChg chg="add mod">
          <ac:chgData name="Deisher, Michael" userId="3021fad9-09e8-434c-b9fa-0b3d8d09ac66" providerId="ADAL" clId="{9129E872-8072-4548-AEA3-9EB1592C749C}" dt="2022-11-28T20:54:57.802" v="1437" actId="1036"/>
          <ac:spMkLst>
            <pc:docMk/>
            <pc:sldMk cId="3943941268" sldId="260"/>
            <ac:spMk id="91" creationId="{33AE3318-8256-4FC6-B2EF-FF418FDB0F19}"/>
          </ac:spMkLst>
        </pc:spChg>
        <pc:spChg chg="add mod">
          <ac:chgData name="Deisher, Michael" userId="3021fad9-09e8-434c-b9fa-0b3d8d09ac66" providerId="ADAL" clId="{9129E872-8072-4548-AEA3-9EB1592C749C}" dt="2022-11-28T20:54:57.802" v="1437" actId="1036"/>
          <ac:spMkLst>
            <pc:docMk/>
            <pc:sldMk cId="3943941268" sldId="260"/>
            <ac:spMk id="95" creationId="{E33DF500-0269-4DE8-9126-4870872C6596}"/>
          </ac:spMkLst>
        </pc:spChg>
        <pc:spChg chg="add del">
          <ac:chgData name="Deisher, Michael" userId="3021fad9-09e8-434c-b9fa-0b3d8d09ac66" providerId="ADAL" clId="{9129E872-8072-4548-AEA3-9EB1592C749C}" dt="2022-11-28T20:55:32.719" v="1440" actId="11529"/>
          <ac:spMkLst>
            <pc:docMk/>
            <pc:sldMk cId="3943941268" sldId="260"/>
            <ac:spMk id="96" creationId="{1D884E69-14D0-416A-AD2C-8072CF7C61EB}"/>
          </ac:spMkLst>
        </pc:spChg>
        <pc:spChg chg="add mod">
          <ac:chgData name="Deisher, Michael" userId="3021fad9-09e8-434c-b9fa-0b3d8d09ac66" providerId="ADAL" clId="{9129E872-8072-4548-AEA3-9EB1592C749C}" dt="2022-11-28T20:58:03.569" v="1506" actId="1076"/>
          <ac:spMkLst>
            <pc:docMk/>
            <pc:sldMk cId="3943941268" sldId="260"/>
            <ac:spMk id="97" creationId="{80D55F34-0BEA-41C1-A358-F09B3594E9E2}"/>
          </ac:spMkLst>
        </pc:spChg>
        <pc:spChg chg="add mod">
          <ac:chgData name="Deisher, Michael" userId="3021fad9-09e8-434c-b9fa-0b3d8d09ac66" providerId="ADAL" clId="{9129E872-8072-4548-AEA3-9EB1592C749C}" dt="2022-11-28T20:58:16.697" v="1508" actId="20577"/>
          <ac:spMkLst>
            <pc:docMk/>
            <pc:sldMk cId="3943941268" sldId="260"/>
            <ac:spMk id="98" creationId="{54D58FED-308D-4B77-85E9-21266543AFF4}"/>
          </ac:spMkLst>
        </pc:spChg>
        <pc:spChg chg="mod">
          <ac:chgData name="Deisher, Michael" userId="3021fad9-09e8-434c-b9fa-0b3d8d09ac66" providerId="ADAL" clId="{9129E872-8072-4548-AEA3-9EB1592C749C}" dt="2022-11-28T20:55:38.883" v="1441"/>
          <ac:spMkLst>
            <pc:docMk/>
            <pc:sldMk cId="3943941268" sldId="260"/>
            <ac:spMk id="100" creationId="{3E1870B9-3034-4783-8F45-631EEFE6FAC1}"/>
          </ac:spMkLst>
        </pc:spChg>
        <pc:spChg chg="mod">
          <ac:chgData name="Deisher, Michael" userId="3021fad9-09e8-434c-b9fa-0b3d8d09ac66" providerId="ADAL" clId="{9129E872-8072-4548-AEA3-9EB1592C749C}" dt="2022-11-28T20:55:38.883" v="1441"/>
          <ac:spMkLst>
            <pc:docMk/>
            <pc:sldMk cId="3943941268" sldId="260"/>
            <ac:spMk id="101" creationId="{6678C1F6-F3DF-4D80-98C5-6BE91B885F3D}"/>
          </ac:spMkLst>
        </pc:spChg>
        <pc:spChg chg="mod">
          <ac:chgData name="Deisher, Michael" userId="3021fad9-09e8-434c-b9fa-0b3d8d09ac66" providerId="ADAL" clId="{9129E872-8072-4548-AEA3-9EB1592C749C}" dt="2022-11-28T20:55:38.883" v="1441"/>
          <ac:spMkLst>
            <pc:docMk/>
            <pc:sldMk cId="3943941268" sldId="260"/>
            <ac:spMk id="102" creationId="{410710D4-D3CD-42ED-B7F8-45CC8A54FF42}"/>
          </ac:spMkLst>
        </pc:spChg>
        <pc:spChg chg="mod">
          <ac:chgData name="Deisher, Michael" userId="3021fad9-09e8-434c-b9fa-0b3d8d09ac66" providerId="ADAL" clId="{9129E872-8072-4548-AEA3-9EB1592C749C}" dt="2022-11-28T20:55:38.883" v="1441"/>
          <ac:spMkLst>
            <pc:docMk/>
            <pc:sldMk cId="3943941268" sldId="260"/>
            <ac:spMk id="103" creationId="{266B7D3E-4A5E-4EB3-8865-ECC91E2F5E8B}"/>
          </ac:spMkLst>
        </pc:spChg>
        <pc:spChg chg="mod">
          <ac:chgData name="Deisher, Michael" userId="3021fad9-09e8-434c-b9fa-0b3d8d09ac66" providerId="ADAL" clId="{9129E872-8072-4548-AEA3-9EB1592C749C}" dt="2022-11-28T20:55:38.883" v="1441"/>
          <ac:spMkLst>
            <pc:docMk/>
            <pc:sldMk cId="3943941268" sldId="260"/>
            <ac:spMk id="104" creationId="{37FEBD88-505C-405F-AAEC-18A3875BF41B}"/>
          </ac:spMkLst>
        </pc:spChg>
        <pc:spChg chg="mod">
          <ac:chgData name="Deisher, Michael" userId="3021fad9-09e8-434c-b9fa-0b3d8d09ac66" providerId="ADAL" clId="{9129E872-8072-4548-AEA3-9EB1592C749C}" dt="2022-11-28T20:55:38.883" v="1441"/>
          <ac:spMkLst>
            <pc:docMk/>
            <pc:sldMk cId="3943941268" sldId="260"/>
            <ac:spMk id="105" creationId="{94BF8994-39B8-4678-B944-0731FAF207F3}"/>
          </ac:spMkLst>
        </pc:spChg>
        <pc:spChg chg="mod">
          <ac:chgData name="Deisher, Michael" userId="3021fad9-09e8-434c-b9fa-0b3d8d09ac66" providerId="ADAL" clId="{9129E872-8072-4548-AEA3-9EB1592C749C}" dt="2022-11-28T20:55:38.883" v="1441"/>
          <ac:spMkLst>
            <pc:docMk/>
            <pc:sldMk cId="3943941268" sldId="260"/>
            <ac:spMk id="106" creationId="{2F9349E4-67BF-4ADE-9087-B691EAB2583D}"/>
          </ac:spMkLst>
        </pc:spChg>
        <pc:spChg chg="mod">
          <ac:chgData name="Deisher, Michael" userId="3021fad9-09e8-434c-b9fa-0b3d8d09ac66" providerId="ADAL" clId="{9129E872-8072-4548-AEA3-9EB1592C749C}" dt="2022-11-28T20:55:38.883" v="1441"/>
          <ac:spMkLst>
            <pc:docMk/>
            <pc:sldMk cId="3943941268" sldId="260"/>
            <ac:spMk id="107" creationId="{2BE62144-DD7C-40E8-B4B0-4C1476906FB7}"/>
          </ac:spMkLst>
        </pc:spChg>
        <pc:spChg chg="add mod">
          <ac:chgData name="Deisher, Michael" userId="3021fad9-09e8-434c-b9fa-0b3d8d09ac66" providerId="ADAL" clId="{9129E872-8072-4548-AEA3-9EB1592C749C}" dt="2022-11-28T20:57:22.437" v="1502" actId="1038"/>
          <ac:spMkLst>
            <pc:docMk/>
            <pc:sldMk cId="3943941268" sldId="260"/>
            <ac:spMk id="108" creationId="{A027505F-5F2B-4186-BC72-119145818770}"/>
          </ac:spMkLst>
        </pc:spChg>
        <pc:grpChg chg="add mod">
          <ac:chgData name="Deisher, Michael" userId="3021fad9-09e8-434c-b9fa-0b3d8d09ac66" providerId="ADAL" clId="{9129E872-8072-4548-AEA3-9EB1592C749C}" dt="2022-11-28T17:00:39.082" v="1135" actId="1076"/>
          <ac:grpSpMkLst>
            <pc:docMk/>
            <pc:sldMk cId="3943941268" sldId="260"/>
            <ac:grpSpMk id="19" creationId="{3041D5AA-E62D-481D-B650-D1F3185CCD3D}"/>
          </ac:grpSpMkLst>
        </pc:grpChg>
        <pc:grpChg chg="add del mod">
          <ac:chgData name="Deisher, Michael" userId="3021fad9-09e8-434c-b9fa-0b3d8d09ac66" providerId="ADAL" clId="{9129E872-8072-4548-AEA3-9EB1592C749C}" dt="2022-11-28T20:44:38.319" v="1168" actId="165"/>
          <ac:grpSpMkLst>
            <pc:docMk/>
            <pc:sldMk cId="3943941268" sldId="260"/>
            <ac:grpSpMk id="23" creationId="{E92B7D52-A252-4C07-9BAE-2A696FA42AD4}"/>
          </ac:grpSpMkLst>
        </pc:grpChg>
        <pc:grpChg chg="add mod">
          <ac:chgData name="Deisher, Michael" userId="3021fad9-09e8-434c-b9fa-0b3d8d09ac66" providerId="ADAL" clId="{9129E872-8072-4548-AEA3-9EB1592C749C}" dt="2022-11-28T20:54:57.802" v="1437" actId="1036"/>
          <ac:grpSpMkLst>
            <pc:docMk/>
            <pc:sldMk cId="3943941268" sldId="260"/>
            <ac:grpSpMk id="32" creationId="{344926BB-6BFB-4669-9E14-D9427F2334EE}"/>
          </ac:grpSpMkLst>
        </pc:grpChg>
        <pc:grpChg chg="add mod ord">
          <ac:chgData name="Deisher, Michael" userId="3021fad9-09e8-434c-b9fa-0b3d8d09ac66" providerId="ADAL" clId="{9129E872-8072-4548-AEA3-9EB1592C749C}" dt="2022-11-28T20:47:14.348" v="1241" actId="1076"/>
          <ac:grpSpMkLst>
            <pc:docMk/>
            <pc:sldMk cId="3943941268" sldId="260"/>
            <ac:grpSpMk id="41" creationId="{AFB163E9-3B14-4A56-8670-CF6705FE2C11}"/>
          </ac:grpSpMkLst>
        </pc:grpChg>
        <pc:grpChg chg="add mod">
          <ac:chgData name="Deisher, Michael" userId="3021fad9-09e8-434c-b9fa-0b3d8d09ac66" providerId="ADAL" clId="{9129E872-8072-4548-AEA3-9EB1592C749C}" dt="2022-11-28T20:54:57.802" v="1437" actId="1036"/>
          <ac:grpSpMkLst>
            <pc:docMk/>
            <pc:sldMk cId="3943941268" sldId="260"/>
            <ac:grpSpMk id="42" creationId="{0539A23D-2BB1-4357-B623-F1CC15FB2E9D}"/>
          </ac:grpSpMkLst>
        </pc:grpChg>
        <pc:grpChg chg="add mod">
          <ac:chgData name="Deisher, Michael" userId="3021fad9-09e8-434c-b9fa-0b3d8d09ac66" providerId="ADAL" clId="{9129E872-8072-4548-AEA3-9EB1592C749C}" dt="2022-11-28T20:54:57.802" v="1437" actId="1036"/>
          <ac:grpSpMkLst>
            <pc:docMk/>
            <pc:sldMk cId="3943941268" sldId="260"/>
            <ac:grpSpMk id="51" creationId="{701128E3-0ABE-4EF6-9B1B-F4A162D9E71F}"/>
          </ac:grpSpMkLst>
        </pc:grpChg>
        <pc:grpChg chg="add mod">
          <ac:chgData name="Deisher, Michael" userId="3021fad9-09e8-434c-b9fa-0b3d8d09ac66" providerId="ADAL" clId="{9129E872-8072-4548-AEA3-9EB1592C749C}" dt="2022-11-28T20:54:57.802" v="1437" actId="1036"/>
          <ac:grpSpMkLst>
            <pc:docMk/>
            <pc:sldMk cId="3943941268" sldId="260"/>
            <ac:grpSpMk id="62" creationId="{8BF7A8E8-C68A-4DC8-ADB4-46A6E20892F1}"/>
          </ac:grpSpMkLst>
        </pc:grpChg>
        <pc:grpChg chg="add mod">
          <ac:chgData name="Deisher, Michael" userId="3021fad9-09e8-434c-b9fa-0b3d8d09ac66" providerId="ADAL" clId="{9129E872-8072-4548-AEA3-9EB1592C749C}" dt="2022-11-28T20:54:57.802" v="1437" actId="1036"/>
          <ac:grpSpMkLst>
            <pc:docMk/>
            <pc:sldMk cId="3943941268" sldId="260"/>
            <ac:grpSpMk id="66" creationId="{8FF51C04-528E-42CC-A833-5813E7CD406E}"/>
          </ac:grpSpMkLst>
        </pc:grpChg>
        <pc:grpChg chg="add mod">
          <ac:chgData name="Deisher, Michael" userId="3021fad9-09e8-434c-b9fa-0b3d8d09ac66" providerId="ADAL" clId="{9129E872-8072-4548-AEA3-9EB1592C749C}" dt="2022-11-28T20:54:57.802" v="1437" actId="1036"/>
          <ac:grpSpMkLst>
            <pc:docMk/>
            <pc:sldMk cId="3943941268" sldId="260"/>
            <ac:grpSpMk id="70" creationId="{30B0B7E5-9AEC-410D-A480-84D8C47BD52D}"/>
          </ac:grpSpMkLst>
        </pc:grpChg>
        <pc:grpChg chg="add mod">
          <ac:chgData name="Deisher, Michael" userId="3021fad9-09e8-434c-b9fa-0b3d8d09ac66" providerId="ADAL" clId="{9129E872-8072-4548-AEA3-9EB1592C749C}" dt="2022-11-28T20:55:54.910" v="1444" actId="14100"/>
          <ac:grpSpMkLst>
            <pc:docMk/>
            <pc:sldMk cId="3943941268" sldId="260"/>
            <ac:grpSpMk id="99" creationId="{47E42E3C-F9C7-4179-A2B4-381C4B918C59}"/>
          </ac:grpSpMkLst>
        </pc:grpChg>
        <pc:picChg chg="add mod">
          <ac:chgData name="Deisher, Michael" userId="3021fad9-09e8-434c-b9fa-0b3d8d09ac66" providerId="ADAL" clId="{9129E872-8072-4548-AEA3-9EB1592C749C}" dt="2022-11-28T16:56:17.954" v="1045" actId="1076"/>
          <ac:picMkLst>
            <pc:docMk/>
            <pc:sldMk cId="3943941268" sldId="260"/>
            <ac:picMk id="8" creationId="{F874BF4B-8D0F-4B90-B265-1C03CF32639F}"/>
          </ac:picMkLst>
        </pc:picChg>
        <pc:picChg chg="add mod">
          <ac:chgData name="Deisher, Michael" userId="3021fad9-09e8-434c-b9fa-0b3d8d09ac66" providerId="ADAL" clId="{9129E872-8072-4548-AEA3-9EB1592C749C}" dt="2022-11-28T20:58:36.086" v="1510" actId="1076"/>
          <ac:picMkLst>
            <pc:docMk/>
            <pc:sldMk cId="3943941268" sldId="260"/>
            <ac:picMk id="22" creationId="{125DE11E-5681-445E-B02A-E7BB14F1E8A6}"/>
          </ac:picMkLst>
        </pc:pic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75" creationId="{C2EF6E82-A298-4795-8997-79DFEFBF7745}"/>
          </ac:cxnSpMkLst>
        </pc:cxn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77" creationId="{43E23220-69DE-4CF5-96B0-1327AD23198E}"/>
          </ac:cxnSpMkLst>
        </pc:cxn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78" creationId="{4C14619D-31EE-48B8-BD41-D04A9C0F8C2D}"/>
          </ac:cxnSpMkLst>
        </pc:cxnChg>
        <pc:cxnChg chg="add del mod">
          <ac:chgData name="Deisher, Michael" userId="3021fad9-09e8-434c-b9fa-0b3d8d09ac66" providerId="ADAL" clId="{9129E872-8072-4548-AEA3-9EB1592C749C}" dt="2022-11-28T20:53:39.844" v="1363"/>
          <ac:cxnSpMkLst>
            <pc:docMk/>
            <pc:sldMk cId="3943941268" sldId="260"/>
            <ac:cxnSpMk id="80" creationId="{457667A1-2202-45D3-A5B7-EEDD949613D1}"/>
          </ac:cxnSpMkLst>
        </pc:cxnChg>
        <pc:cxnChg chg="add del mod">
          <ac:chgData name="Deisher, Michael" userId="3021fad9-09e8-434c-b9fa-0b3d8d09ac66" providerId="ADAL" clId="{9129E872-8072-4548-AEA3-9EB1592C749C}" dt="2022-11-28T20:53:39.844" v="1363"/>
          <ac:cxnSpMkLst>
            <pc:docMk/>
            <pc:sldMk cId="3943941268" sldId="260"/>
            <ac:cxnSpMk id="81" creationId="{CBBDCF97-4AED-46C7-85F7-FF1755441B4C}"/>
          </ac:cxnSpMkLst>
        </pc:cxnChg>
        <pc:cxnChg chg="add del mod">
          <ac:chgData name="Deisher, Michael" userId="3021fad9-09e8-434c-b9fa-0b3d8d09ac66" providerId="ADAL" clId="{9129E872-8072-4548-AEA3-9EB1592C749C}" dt="2022-11-28T20:53:39.844" v="1363"/>
          <ac:cxnSpMkLst>
            <pc:docMk/>
            <pc:sldMk cId="3943941268" sldId="260"/>
            <ac:cxnSpMk id="82" creationId="{72AF5063-BF54-4FB8-85AA-77BF11A46AD9}"/>
          </ac:cxnSpMkLst>
        </pc:cxnChg>
        <pc:cxnChg chg="add del mod">
          <ac:chgData name="Deisher, Michael" userId="3021fad9-09e8-434c-b9fa-0b3d8d09ac66" providerId="ADAL" clId="{9129E872-8072-4548-AEA3-9EB1592C749C}" dt="2022-11-28T20:53:47.730" v="1367"/>
          <ac:cxnSpMkLst>
            <pc:docMk/>
            <pc:sldMk cId="3943941268" sldId="260"/>
            <ac:cxnSpMk id="84" creationId="{198612DA-5327-413A-B351-FB23EC1945E7}"/>
          </ac:cxnSpMkLst>
        </pc:cxnChg>
        <pc:cxnChg chg="add del mod">
          <ac:chgData name="Deisher, Michael" userId="3021fad9-09e8-434c-b9fa-0b3d8d09ac66" providerId="ADAL" clId="{9129E872-8072-4548-AEA3-9EB1592C749C}" dt="2022-11-28T20:53:47.730" v="1367"/>
          <ac:cxnSpMkLst>
            <pc:docMk/>
            <pc:sldMk cId="3943941268" sldId="260"/>
            <ac:cxnSpMk id="85" creationId="{274F4A10-9E5B-4CCA-9303-ED59CF5E3782}"/>
          </ac:cxnSpMkLst>
        </pc:cxnChg>
        <pc:cxnChg chg="add del mod">
          <ac:chgData name="Deisher, Michael" userId="3021fad9-09e8-434c-b9fa-0b3d8d09ac66" providerId="ADAL" clId="{9129E872-8072-4548-AEA3-9EB1592C749C}" dt="2022-11-28T20:53:47.730" v="1367"/>
          <ac:cxnSpMkLst>
            <pc:docMk/>
            <pc:sldMk cId="3943941268" sldId="260"/>
            <ac:cxnSpMk id="86" creationId="{C1F146BA-2D13-4599-9BBE-DD70DC1D4893}"/>
          </ac:cxnSpMkLst>
        </pc:cxn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88" creationId="{E2211314-6A4E-4D57-9B20-6E3952E83E23}"/>
          </ac:cxnSpMkLst>
        </pc:cxn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89" creationId="{87055BA0-9B26-4C93-9166-7F8EF8B8D3FE}"/>
          </ac:cxnSpMkLst>
        </pc:cxn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90" creationId="{CDB91F0C-3EA8-4277-A805-99CC1B34C582}"/>
          </ac:cxnSpMkLst>
        </pc:cxn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92" creationId="{2755D7A1-1EF2-41C2-A0EE-8DAA64E15980}"/>
          </ac:cxnSpMkLst>
        </pc:cxn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93" creationId="{9547AD54-D3C6-457F-A4EA-55B2AB29A953}"/>
          </ac:cxnSpMkLst>
        </pc:cxn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94" creationId="{E1F54A4F-875B-469C-B422-AF16D3F3A70E}"/>
          </ac:cxnSpMkLst>
        </pc:cxnChg>
        <pc:cxnChg chg="add">
          <ac:chgData name="Deisher, Michael" userId="3021fad9-09e8-434c-b9fa-0b3d8d09ac66" providerId="ADAL" clId="{9129E872-8072-4548-AEA3-9EB1592C749C}" dt="2022-11-28T20:57:36.625" v="1503" actId="11529"/>
          <ac:cxnSpMkLst>
            <pc:docMk/>
            <pc:sldMk cId="3943941268" sldId="260"/>
            <ac:cxnSpMk id="110" creationId="{7B9F2805-7BE1-4D20-B5B1-64B929E7C7F9}"/>
          </ac:cxnSpMkLst>
        </pc:cxnChg>
        <pc:cxnChg chg="add">
          <ac:chgData name="Deisher, Michael" userId="3021fad9-09e8-434c-b9fa-0b3d8d09ac66" providerId="ADAL" clId="{9129E872-8072-4548-AEA3-9EB1592C749C}" dt="2022-11-28T20:57:45.032" v="1504" actId="11529"/>
          <ac:cxnSpMkLst>
            <pc:docMk/>
            <pc:sldMk cId="3943941268" sldId="260"/>
            <ac:cxnSpMk id="112" creationId="{097EEFAC-A81E-42DA-B514-0563BF5B0C7C}"/>
          </ac:cxnSpMkLst>
        </pc:cxnChg>
        <pc:cxnChg chg="add">
          <ac:chgData name="Deisher, Michael" userId="3021fad9-09e8-434c-b9fa-0b3d8d09ac66" providerId="ADAL" clId="{9129E872-8072-4548-AEA3-9EB1592C749C}" dt="2022-11-28T20:57:54.609" v="1505" actId="11529"/>
          <ac:cxnSpMkLst>
            <pc:docMk/>
            <pc:sldMk cId="3943941268" sldId="260"/>
            <ac:cxnSpMk id="114" creationId="{926BB054-77D1-4662-AC20-F839B829B6E5}"/>
          </ac:cxnSpMkLst>
        </pc:cxnChg>
      </pc:sldChg>
      <pc:sldChg chg="addSp delSp modSp add mod">
        <pc:chgData name="Deisher, Michael" userId="3021fad9-09e8-434c-b9fa-0b3d8d09ac66" providerId="ADAL" clId="{9129E872-8072-4548-AEA3-9EB1592C749C}" dt="2022-11-28T21:07:57.825" v="1737" actId="1076"/>
        <pc:sldMkLst>
          <pc:docMk/>
          <pc:sldMk cId="1155937199" sldId="261"/>
        </pc:sldMkLst>
        <pc:spChg chg="mod">
          <ac:chgData name="Deisher, Michael" userId="3021fad9-09e8-434c-b9fa-0b3d8d09ac66" providerId="ADAL" clId="{9129E872-8072-4548-AEA3-9EB1592C749C}" dt="2022-11-28T20:59:07.764" v="1518" actId="5793"/>
          <ac:spMkLst>
            <pc:docMk/>
            <pc:sldMk cId="1155937199" sldId="261"/>
            <ac:spMk id="2" creationId="{43599F70-FDD7-4115-8D11-73F5AB0AE53A}"/>
          </ac:spMkLst>
        </pc:spChg>
        <pc:spChg chg="del">
          <ac:chgData name="Deisher, Michael" userId="3021fad9-09e8-434c-b9fa-0b3d8d09ac66" providerId="ADAL" clId="{9129E872-8072-4548-AEA3-9EB1592C749C}" dt="2022-11-28T21:00:30.989" v="1520" actId="478"/>
          <ac:spMkLst>
            <pc:docMk/>
            <pc:sldMk cId="1155937199" sldId="261"/>
            <ac:spMk id="79" creationId="{D10A437B-72A9-43E1-BC12-A67367AD927E}"/>
          </ac:spMkLst>
        </pc:spChg>
        <pc:spChg chg="del">
          <ac:chgData name="Deisher, Michael" userId="3021fad9-09e8-434c-b9fa-0b3d8d09ac66" providerId="ADAL" clId="{9129E872-8072-4548-AEA3-9EB1592C749C}" dt="2022-11-28T21:00:30.989" v="1520" actId="478"/>
          <ac:spMkLst>
            <pc:docMk/>
            <pc:sldMk cId="1155937199" sldId="261"/>
            <ac:spMk id="91" creationId="{33AE3318-8256-4FC6-B2EF-FF418FDB0F19}"/>
          </ac:spMkLst>
        </pc:spChg>
        <pc:spChg chg="del">
          <ac:chgData name="Deisher, Michael" userId="3021fad9-09e8-434c-b9fa-0b3d8d09ac66" providerId="ADAL" clId="{9129E872-8072-4548-AEA3-9EB1592C749C}" dt="2022-11-28T21:00:30.989" v="1520" actId="478"/>
          <ac:spMkLst>
            <pc:docMk/>
            <pc:sldMk cId="1155937199" sldId="261"/>
            <ac:spMk id="95" creationId="{E33DF500-0269-4DE8-9126-4870872C6596}"/>
          </ac:spMkLst>
        </pc:spChg>
        <pc:spChg chg="del">
          <ac:chgData name="Deisher, Michael" userId="3021fad9-09e8-434c-b9fa-0b3d8d09ac66" providerId="ADAL" clId="{9129E872-8072-4548-AEA3-9EB1592C749C}" dt="2022-11-28T21:00:30.989" v="1520" actId="478"/>
          <ac:spMkLst>
            <pc:docMk/>
            <pc:sldMk cId="1155937199" sldId="261"/>
            <ac:spMk id="97" creationId="{80D55F34-0BEA-41C1-A358-F09B3594E9E2}"/>
          </ac:spMkLst>
        </pc:spChg>
        <pc:spChg chg="del">
          <ac:chgData name="Deisher, Michael" userId="3021fad9-09e8-434c-b9fa-0b3d8d09ac66" providerId="ADAL" clId="{9129E872-8072-4548-AEA3-9EB1592C749C}" dt="2022-11-28T21:00:30.989" v="1520" actId="478"/>
          <ac:spMkLst>
            <pc:docMk/>
            <pc:sldMk cId="1155937199" sldId="261"/>
            <ac:spMk id="98" creationId="{54D58FED-308D-4B77-85E9-21266543AFF4}"/>
          </ac:spMkLst>
        </pc:spChg>
        <pc:spChg chg="del">
          <ac:chgData name="Deisher, Michael" userId="3021fad9-09e8-434c-b9fa-0b3d8d09ac66" providerId="ADAL" clId="{9129E872-8072-4548-AEA3-9EB1592C749C}" dt="2022-11-28T21:00:30.989" v="1520" actId="478"/>
          <ac:spMkLst>
            <pc:docMk/>
            <pc:sldMk cId="1155937199" sldId="261"/>
            <ac:spMk id="108" creationId="{A027505F-5F2B-4186-BC72-119145818770}"/>
          </ac:spMkLst>
        </pc:spChg>
        <pc:spChg chg="mod topLvl">
          <ac:chgData name="Deisher, Michael" userId="3021fad9-09e8-434c-b9fa-0b3d8d09ac66" providerId="ADAL" clId="{9129E872-8072-4548-AEA3-9EB1592C749C}" dt="2022-11-28T21:02:46.316" v="1602" actId="1035"/>
          <ac:spMkLst>
            <pc:docMk/>
            <pc:sldMk cId="1155937199" sldId="261"/>
            <ac:spMk id="109" creationId="{F592D9E6-5975-4D1B-9021-BC437866B44A}"/>
          </ac:spMkLst>
        </pc:spChg>
        <pc:spChg chg="mod topLvl">
          <ac:chgData name="Deisher, Michael" userId="3021fad9-09e8-434c-b9fa-0b3d8d09ac66" providerId="ADAL" clId="{9129E872-8072-4548-AEA3-9EB1592C749C}" dt="2022-11-28T21:02:49.294" v="1612" actId="1035"/>
          <ac:spMkLst>
            <pc:docMk/>
            <pc:sldMk cId="1155937199" sldId="261"/>
            <ac:spMk id="111" creationId="{C6C53C1A-24F6-442D-925A-48F08ABE9240}"/>
          </ac:spMkLst>
        </pc:spChg>
        <pc:spChg chg="mod topLvl">
          <ac:chgData name="Deisher, Michael" userId="3021fad9-09e8-434c-b9fa-0b3d8d09ac66" providerId="ADAL" clId="{9129E872-8072-4548-AEA3-9EB1592C749C}" dt="2022-11-28T21:02:59.028" v="1620" actId="1035"/>
          <ac:spMkLst>
            <pc:docMk/>
            <pc:sldMk cId="1155937199" sldId="261"/>
            <ac:spMk id="113" creationId="{92F8DC26-FBEB-4B3A-BF95-1BEE55AC5232}"/>
          </ac:spMkLst>
        </pc:spChg>
        <pc:spChg chg="mod topLvl">
          <ac:chgData name="Deisher, Michael" userId="3021fad9-09e8-434c-b9fa-0b3d8d09ac66" providerId="ADAL" clId="{9129E872-8072-4548-AEA3-9EB1592C749C}" dt="2022-11-28T21:03:00.478" v="1621" actId="1035"/>
          <ac:spMkLst>
            <pc:docMk/>
            <pc:sldMk cId="1155937199" sldId="261"/>
            <ac:spMk id="115" creationId="{83BF0473-06D1-40D2-A6A0-4E266D13DCC5}"/>
          </ac:spMkLst>
        </pc:spChg>
        <pc:spChg chg="mod topLvl">
          <ac:chgData name="Deisher, Michael" userId="3021fad9-09e8-434c-b9fa-0b3d8d09ac66" providerId="ADAL" clId="{9129E872-8072-4548-AEA3-9EB1592C749C}" dt="2022-11-28T21:03:07.312" v="1624" actId="1036"/>
          <ac:spMkLst>
            <pc:docMk/>
            <pc:sldMk cId="1155937199" sldId="261"/>
            <ac:spMk id="116" creationId="{B5F18B00-8BE1-4488-847E-C6D42FFBCA5F}"/>
          </ac:spMkLst>
        </pc:spChg>
        <pc:spChg chg="mod topLvl">
          <ac:chgData name="Deisher, Michael" userId="3021fad9-09e8-434c-b9fa-0b3d8d09ac66" providerId="ADAL" clId="{9129E872-8072-4548-AEA3-9EB1592C749C}" dt="2022-11-28T21:03:07.312" v="1624" actId="1036"/>
          <ac:spMkLst>
            <pc:docMk/>
            <pc:sldMk cId="1155937199" sldId="261"/>
            <ac:spMk id="117" creationId="{2E68AF4D-9E62-4C42-8299-8215DBBEB927}"/>
          </ac:spMkLst>
        </pc:spChg>
        <pc:spChg chg="mod topLvl">
          <ac:chgData name="Deisher, Michael" userId="3021fad9-09e8-434c-b9fa-0b3d8d09ac66" providerId="ADAL" clId="{9129E872-8072-4548-AEA3-9EB1592C749C}" dt="2022-11-28T21:03:07.312" v="1624" actId="1036"/>
          <ac:spMkLst>
            <pc:docMk/>
            <pc:sldMk cId="1155937199" sldId="261"/>
            <ac:spMk id="118" creationId="{17F4EC77-209D-4442-AA0A-86B5F85398D9}"/>
          </ac:spMkLst>
        </pc:spChg>
        <pc:spChg chg="mod topLvl">
          <ac:chgData name="Deisher, Michael" userId="3021fad9-09e8-434c-b9fa-0b3d8d09ac66" providerId="ADAL" clId="{9129E872-8072-4548-AEA3-9EB1592C749C}" dt="2022-11-28T21:03:07.312" v="1624" actId="1036"/>
          <ac:spMkLst>
            <pc:docMk/>
            <pc:sldMk cId="1155937199" sldId="261"/>
            <ac:spMk id="119" creationId="{490A953E-7C46-45ED-A302-17C3E5074A49}"/>
          </ac:spMkLst>
        </pc:spChg>
        <pc:spChg chg="add mod">
          <ac:chgData name="Deisher, Michael" userId="3021fad9-09e8-434c-b9fa-0b3d8d09ac66" providerId="ADAL" clId="{9129E872-8072-4548-AEA3-9EB1592C749C}" dt="2022-11-28T21:05:37.695" v="1713" actId="20577"/>
          <ac:spMkLst>
            <pc:docMk/>
            <pc:sldMk cId="1155937199" sldId="261"/>
            <ac:spMk id="120" creationId="{C1CF54A6-32C1-43FB-BDF4-E030F983B3D9}"/>
          </ac:spMkLst>
        </pc:spChg>
        <pc:spChg chg="add mod topLvl">
          <ac:chgData name="Deisher, Michael" userId="3021fad9-09e8-434c-b9fa-0b3d8d09ac66" providerId="ADAL" clId="{9129E872-8072-4548-AEA3-9EB1592C749C}" dt="2022-11-28T21:05:09.009" v="1689" actId="164"/>
          <ac:spMkLst>
            <pc:docMk/>
            <pc:sldMk cId="1155937199" sldId="261"/>
            <ac:spMk id="121" creationId="{E9AA3CAA-AFC1-461A-AB9C-EA388CE5A4DA}"/>
          </ac:spMkLst>
        </pc:spChg>
        <pc:spChg chg="add mod topLvl">
          <ac:chgData name="Deisher, Michael" userId="3021fad9-09e8-434c-b9fa-0b3d8d09ac66" providerId="ADAL" clId="{9129E872-8072-4548-AEA3-9EB1592C749C}" dt="2022-11-28T21:05:09.009" v="1689" actId="164"/>
          <ac:spMkLst>
            <pc:docMk/>
            <pc:sldMk cId="1155937199" sldId="261"/>
            <ac:spMk id="122" creationId="{97623B7D-29F2-41D1-B870-73FDAF80550A}"/>
          </ac:spMkLst>
        </pc:spChg>
        <pc:spChg chg="add mod topLvl">
          <ac:chgData name="Deisher, Michael" userId="3021fad9-09e8-434c-b9fa-0b3d8d09ac66" providerId="ADAL" clId="{9129E872-8072-4548-AEA3-9EB1592C749C}" dt="2022-11-28T21:05:09.009" v="1689" actId="164"/>
          <ac:spMkLst>
            <pc:docMk/>
            <pc:sldMk cId="1155937199" sldId="261"/>
            <ac:spMk id="123" creationId="{23BEFFB4-01E5-488E-9EF0-E86B76D1E1ED}"/>
          </ac:spMkLst>
        </pc:spChg>
        <pc:spChg chg="add mod topLvl">
          <ac:chgData name="Deisher, Michael" userId="3021fad9-09e8-434c-b9fa-0b3d8d09ac66" providerId="ADAL" clId="{9129E872-8072-4548-AEA3-9EB1592C749C}" dt="2022-11-28T21:05:09.009" v="1689" actId="164"/>
          <ac:spMkLst>
            <pc:docMk/>
            <pc:sldMk cId="1155937199" sldId="261"/>
            <ac:spMk id="124" creationId="{FD37DA89-E2C2-4F5E-93C0-BDD664FFB446}"/>
          </ac:spMkLst>
        </pc:spChg>
        <pc:spChg chg="add mod topLvl">
          <ac:chgData name="Deisher, Michael" userId="3021fad9-09e8-434c-b9fa-0b3d8d09ac66" providerId="ADAL" clId="{9129E872-8072-4548-AEA3-9EB1592C749C}" dt="2022-11-28T21:05:09.009" v="1689" actId="164"/>
          <ac:spMkLst>
            <pc:docMk/>
            <pc:sldMk cId="1155937199" sldId="261"/>
            <ac:spMk id="125" creationId="{3C31EDAA-6CA7-4398-B641-9AEC2F4358C0}"/>
          </ac:spMkLst>
        </pc:spChg>
        <pc:spChg chg="add mod topLvl">
          <ac:chgData name="Deisher, Michael" userId="3021fad9-09e8-434c-b9fa-0b3d8d09ac66" providerId="ADAL" clId="{9129E872-8072-4548-AEA3-9EB1592C749C}" dt="2022-11-28T21:05:09.009" v="1689" actId="164"/>
          <ac:spMkLst>
            <pc:docMk/>
            <pc:sldMk cId="1155937199" sldId="261"/>
            <ac:spMk id="126" creationId="{DC5F60D2-3C97-4FAB-AB31-739E780132D3}"/>
          </ac:spMkLst>
        </pc:spChg>
        <pc:spChg chg="add mod topLvl">
          <ac:chgData name="Deisher, Michael" userId="3021fad9-09e8-434c-b9fa-0b3d8d09ac66" providerId="ADAL" clId="{9129E872-8072-4548-AEA3-9EB1592C749C}" dt="2022-11-28T21:05:09.009" v="1689" actId="164"/>
          <ac:spMkLst>
            <pc:docMk/>
            <pc:sldMk cId="1155937199" sldId="261"/>
            <ac:spMk id="127" creationId="{D1F7080B-2DD6-4526-AF70-132174B0D863}"/>
          </ac:spMkLst>
        </pc:spChg>
        <pc:spChg chg="add mod topLvl">
          <ac:chgData name="Deisher, Michael" userId="3021fad9-09e8-434c-b9fa-0b3d8d09ac66" providerId="ADAL" clId="{9129E872-8072-4548-AEA3-9EB1592C749C}" dt="2022-11-28T21:05:09.009" v="1689" actId="164"/>
          <ac:spMkLst>
            <pc:docMk/>
            <pc:sldMk cId="1155937199" sldId="261"/>
            <ac:spMk id="128" creationId="{4597588F-77F6-412C-8923-4D69522F9B9F}"/>
          </ac:spMkLst>
        </pc:spChg>
        <pc:spChg chg="add mod">
          <ac:chgData name="Deisher, Michael" userId="3021fad9-09e8-434c-b9fa-0b3d8d09ac66" providerId="ADAL" clId="{9129E872-8072-4548-AEA3-9EB1592C749C}" dt="2022-11-28T21:06:00.519" v="1715" actId="1076"/>
          <ac:spMkLst>
            <pc:docMk/>
            <pc:sldMk cId="1155937199" sldId="261"/>
            <ac:spMk id="129" creationId="{D6F334A1-C85A-4516-80B6-0FAB9AB39625}"/>
          </ac:spMkLst>
        </pc:spChg>
        <pc:spChg chg="add mod">
          <ac:chgData name="Deisher, Michael" userId="3021fad9-09e8-434c-b9fa-0b3d8d09ac66" providerId="ADAL" clId="{9129E872-8072-4548-AEA3-9EB1592C749C}" dt="2022-11-28T21:06:00.519" v="1715" actId="1076"/>
          <ac:spMkLst>
            <pc:docMk/>
            <pc:sldMk cId="1155937199" sldId="261"/>
            <ac:spMk id="130" creationId="{DCBE581E-31AE-4A44-9960-9E5DBA5DAC32}"/>
          </ac:spMkLst>
        </pc:spChg>
        <pc:spChg chg="mod">
          <ac:chgData name="Deisher, Michael" userId="3021fad9-09e8-434c-b9fa-0b3d8d09ac66" providerId="ADAL" clId="{9129E872-8072-4548-AEA3-9EB1592C749C}" dt="2022-11-28T21:05:54.870" v="1714"/>
          <ac:spMkLst>
            <pc:docMk/>
            <pc:sldMk cId="1155937199" sldId="261"/>
            <ac:spMk id="132" creationId="{7F0BA473-929F-4199-9E1F-51AD069695FB}"/>
          </ac:spMkLst>
        </pc:spChg>
        <pc:spChg chg="mod">
          <ac:chgData name="Deisher, Michael" userId="3021fad9-09e8-434c-b9fa-0b3d8d09ac66" providerId="ADAL" clId="{9129E872-8072-4548-AEA3-9EB1592C749C}" dt="2022-11-28T21:05:54.870" v="1714"/>
          <ac:spMkLst>
            <pc:docMk/>
            <pc:sldMk cId="1155937199" sldId="261"/>
            <ac:spMk id="133" creationId="{9E8AA6CF-7937-43CC-B776-BC0A23030625}"/>
          </ac:spMkLst>
        </pc:spChg>
        <pc:spChg chg="mod">
          <ac:chgData name="Deisher, Michael" userId="3021fad9-09e8-434c-b9fa-0b3d8d09ac66" providerId="ADAL" clId="{9129E872-8072-4548-AEA3-9EB1592C749C}" dt="2022-11-28T21:05:54.870" v="1714"/>
          <ac:spMkLst>
            <pc:docMk/>
            <pc:sldMk cId="1155937199" sldId="261"/>
            <ac:spMk id="134" creationId="{44E7D1A3-2949-47C8-8461-E837A6E6EB18}"/>
          </ac:spMkLst>
        </pc:spChg>
        <pc:spChg chg="mod">
          <ac:chgData name="Deisher, Michael" userId="3021fad9-09e8-434c-b9fa-0b3d8d09ac66" providerId="ADAL" clId="{9129E872-8072-4548-AEA3-9EB1592C749C}" dt="2022-11-28T21:05:54.870" v="1714"/>
          <ac:spMkLst>
            <pc:docMk/>
            <pc:sldMk cId="1155937199" sldId="261"/>
            <ac:spMk id="135" creationId="{54B02F04-5AA2-4263-9F26-CCE92D236B47}"/>
          </ac:spMkLst>
        </pc:spChg>
        <pc:spChg chg="mod">
          <ac:chgData name="Deisher, Michael" userId="3021fad9-09e8-434c-b9fa-0b3d8d09ac66" providerId="ADAL" clId="{9129E872-8072-4548-AEA3-9EB1592C749C}" dt="2022-11-28T21:05:54.870" v="1714"/>
          <ac:spMkLst>
            <pc:docMk/>
            <pc:sldMk cId="1155937199" sldId="261"/>
            <ac:spMk id="136" creationId="{58434805-5D19-4820-A767-791C32365250}"/>
          </ac:spMkLst>
        </pc:spChg>
        <pc:spChg chg="mod">
          <ac:chgData name="Deisher, Michael" userId="3021fad9-09e8-434c-b9fa-0b3d8d09ac66" providerId="ADAL" clId="{9129E872-8072-4548-AEA3-9EB1592C749C}" dt="2022-11-28T21:05:54.870" v="1714"/>
          <ac:spMkLst>
            <pc:docMk/>
            <pc:sldMk cId="1155937199" sldId="261"/>
            <ac:spMk id="137" creationId="{A5BD454B-D6EB-4ABA-B4C7-B2E28B9BBFE3}"/>
          </ac:spMkLst>
        </pc:spChg>
        <pc:spChg chg="mod">
          <ac:chgData name="Deisher, Michael" userId="3021fad9-09e8-434c-b9fa-0b3d8d09ac66" providerId="ADAL" clId="{9129E872-8072-4548-AEA3-9EB1592C749C}" dt="2022-11-28T21:05:54.870" v="1714"/>
          <ac:spMkLst>
            <pc:docMk/>
            <pc:sldMk cId="1155937199" sldId="261"/>
            <ac:spMk id="138" creationId="{1E120572-14C4-4089-A134-94152B6333F3}"/>
          </ac:spMkLst>
        </pc:spChg>
        <pc:spChg chg="mod">
          <ac:chgData name="Deisher, Michael" userId="3021fad9-09e8-434c-b9fa-0b3d8d09ac66" providerId="ADAL" clId="{9129E872-8072-4548-AEA3-9EB1592C749C}" dt="2022-11-28T21:05:54.870" v="1714"/>
          <ac:spMkLst>
            <pc:docMk/>
            <pc:sldMk cId="1155937199" sldId="261"/>
            <ac:spMk id="139" creationId="{2C7FFA7F-E7F1-44B3-AA61-BF2B105A8BFF}"/>
          </ac:spMkLst>
        </pc:spChg>
        <pc:spChg chg="add mod">
          <ac:chgData name="Deisher, Michael" userId="3021fad9-09e8-434c-b9fa-0b3d8d09ac66" providerId="ADAL" clId="{9129E872-8072-4548-AEA3-9EB1592C749C}" dt="2022-11-28T21:07:57.825" v="1737" actId="1076"/>
          <ac:spMkLst>
            <pc:docMk/>
            <pc:sldMk cId="1155937199" sldId="261"/>
            <ac:spMk id="140" creationId="{E3D7446A-CD19-4813-A57F-0CDA7BD57178}"/>
          </ac:spMkLst>
        </pc:spChg>
        <pc:grpChg chg="add del mod">
          <ac:chgData name="Deisher, Michael" userId="3021fad9-09e8-434c-b9fa-0b3d8d09ac66" providerId="ADAL" clId="{9129E872-8072-4548-AEA3-9EB1592C749C}" dt="2022-11-28T21:04:11.689" v="1629" actId="165"/>
          <ac:grpSpMkLst>
            <pc:docMk/>
            <pc:sldMk cId="1155937199" sldId="261"/>
            <ac:grpSpMk id="7" creationId="{64B0E929-2542-4D72-BD54-4E23973039F6}"/>
          </ac:grpSpMkLst>
        </pc:grpChg>
        <pc:grpChg chg="add mod">
          <ac:chgData name="Deisher, Michael" userId="3021fad9-09e8-434c-b9fa-0b3d8d09ac66" providerId="ADAL" clId="{9129E872-8072-4548-AEA3-9EB1592C749C}" dt="2022-11-28T21:05:14.651" v="1690" actId="1076"/>
          <ac:grpSpMkLst>
            <pc:docMk/>
            <pc:sldMk cId="1155937199" sldId="261"/>
            <ac:grpSpMk id="9" creationId="{99A57425-4ED2-4D67-AE03-F27C29E683A0}"/>
          </ac:grpSpMkLst>
        </pc:grpChg>
        <pc:grpChg chg="del">
          <ac:chgData name="Deisher, Michael" userId="3021fad9-09e8-434c-b9fa-0b3d8d09ac66" providerId="ADAL" clId="{9129E872-8072-4548-AEA3-9EB1592C749C}" dt="2022-11-28T21:00:30.989" v="1520" actId="478"/>
          <ac:grpSpMkLst>
            <pc:docMk/>
            <pc:sldMk cId="1155937199" sldId="261"/>
            <ac:grpSpMk id="32" creationId="{344926BB-6BFB-4669-9E14-D9427F2334EE}"/>
          </ac:grpSpMkLst>
        </pc:grpChg>
        <pc:grpChg chg="del">
          <ac:chgData name="Deisher, Michael" userId="3021fad9-09e8-434c-b9fa-0b3d8d09ac66" providerId="ADAL" clId="{9129E872-8072-4548-AEA3-9EB1592C749C}" dt="2022-11-28T21:00:30.989" v="1520" actId="478"/>
          <ac:grpSpMkLst>
            <pc:docMk/>
            <pc:sldMk cId="1155937199" sldId="261"/>
            <ac:grpSpMk id="42" creationId="{0539A23D-2BB1-4357-B623-F1CC15FB2E9D}"/>
          </ac:grpSpMkLst>
        </pc:grpChg>
        <pc:grpChg chg="del">
          <ac:chgData name="Deisher, Michael" userId="3021fad9-09e8-434c-b9fa-0b3d8d09ac66" providerId="ADAL" clId="{9129E872-8072-4548-AEA3-9EB1592C749C}" dt="2022-11-28T21:00:30.989" v="1520" actId="478"/>
          <ac:grpSpMkLst>
            <pc:docMk/>
            <pc:sldMk cId="1155937199" sldId="261"/>
            <ac:grpSpMk id="51" creationId="{701128E3-0ABE-4EF6-9B1B-F4A162D9E71F}"/>
          </ac:grpSpMkLst>
        </pc:grpChg>
        <pc:grpChg chg="del">
          <ac:chgData name="Deisher, Michael" userId="3021fad9-09e8-434c-b9fa-0b3d8d09ac66" providerId="ADAL" clId="{9129E872-8072-4548-AEA3-9EB1592C749C}" dt="2022-11-28T21:00:30.989" v="1520" actId="478"/>
          <ac:grpSpMkLst>
            <pc:docMk/>
            <pc:sldMk cId="1155937199" sldId="261"/>
            <ac:grpSpMk id="62" creationId="{8BF7A8E8-C68A-4DC8-ADB4-46A6E20892F1}"/>
          </ac:grpSpMkLst>
        </pc:grpChg>
        <pc:grpChg chg="del">
          <ac:chgData name="Deisher, Michael" userId="3021fad9-09e8-434c-b9fa-0b3d8d09ac66" providerId="ADAL" clId="{9129E872-8072-4548-AEA3-9EB1592C749C}" dt="2022-11-28T21:00:30.989" v="1520" actId="478"/>
          <ac:grpSpMkLst>
            <pc:docMk/>
            <pc:sldMk cId="1155937199" sldId="261"/>
            <ac:grpSpMk id="66" creationId="{8FF51C04-528E-42CC-A833-5813E7CD406E}"/>
          </ac:grpSpMkLst>
        </pc:grpChg>
        <pc:grpChg chg="del">
          <ac:chgData name="Deisher, Michael" userId="3021fad9-09e8-434c-b9fa-0b3d8d09ac66" providerId="ADAL" clId="{9129E872-8072-4548-AEA3-9EB1592C749C}" dt="2022-11-28T21:00:30.989" v="1520" actId="478"/>
          <ac:grpSpMkLst>
            <pc:docMk/>
            <pc:sldMk cId="1155937199" sldId="261"/>
            <ac:grpSpMk id="70" creationId="{30B0B7E5-9AEC-410D-A480-84D8C47BD52D}"/>
          </ac:grpSpMkLst>
        </pc:grpChg>
        <pc:grpChg chg="add del mod">
          <ac:chgData name="Deisher, Michael" userId="3021fad9-09e8-434c-b9fa-0b3d8d09ac66" providerId="ADAL" clId="{9129E872-8072-4548-AEA3-9EB1592C749C}" dt="2022-11-28T21:02:17.150" v="1551" actId="165"/>
          <ac:grpSpMkLst>
            <pc:docMk/>
            <pc:sldMk cId="1155937199" sldId="261"/>
            <ac:grpSpMk id="96" creationId="{8BD3EB1F-4C33-4EC7-A1DA-4412EEE2AA82}"/>
          </ac:grpSpMkLst>
        </pc:grpChg>
        <pc:grpChg chg="del">
          <ac:chgData name="Deisher, Michael" userId="3021fad9-09e8-434c-b9fa-0b3d8d09ac66" providerId="ADAL" clId="{9129E872-8072-4548-AEA3-9EB1592C749C}" dt="2022-11-28T21:00:30.989" v="1520" actId="478"/>
          <ac:grpSpMkLst>
            <pc:docMk/>
            <pc:sldMk cId="1155937199" sldId="261"/>
            <ac:grpSpMk id="99" creationId="{47E42E3C-F9C7-4179-A2B4-381C4B918C59}"/>
          </ac:grpSpMkLst>
        </pc:grpChg>
        <pc:grpChg chg="add mod">
          <ac:chgData name="Deisher, Michael" userId="3021fad9-09e8-434c-b9fa-0b3d8d09ac66" providerId="ADAL" clId="{9129E872-8072-4548-AEA3-9EB1592C749C}" dt="2022-11-28T21:06:00.519" v="1715" actId="1076"/>
          <ac:grpSpMkLst>
            <pc:docMk/>
            <pc:sldMk cId="1155937199" sldId="261"/>
            <ac:grpSpMk id="131" creationId="{065F759D-CFEF-4BA2-991E-F09177640DD4}"/>
          </ac:grpSpMkLst>
        </pc:grpChg>
        <pc:picChg chg="add mod">
          <ac:chgData name="Deisher, Michael" userId="3021fad9-09e8-434c-b9fa-0b3d8d09ac66" providerId="ADAL" clId="{9129E872-8072-4548-AEA3-9EB1592C749C}" dt="2022-11-28T21:01:00.957" v="1523" actId="1076"/>
          <ac:picMkLst>
            <pc:docMk/>
            <pc:sldMk cId="1155937199" sldId="261"/>
            <ac:picMk id="4" creationId="{FF9B6376-7899-435E-B05D-7F932A05E3F9}"/>
          </ac:picMkLst>
        </pc:picChg>
        <pc:picChg chg="del">
          <ac:chgData name="Deisher, Michael" userId="3021fad9-09e8-434c-b9fa-0b3d8d09ac66" providerId="ADAL" clId="{9129E872-8072-4548-AEA3-9EB1592C749C}" dt="2022-11-28T20:59:12.730" v="1519" actId="478"/>
          <ac:picMkLst>
            <pc:docMk/>
            <pc:sldMk cId="1155937199" sldId="261"/>
            <ac:picMk id="22" creationId="{125DE11E-5681-445E-B02A-E7BB14F1E8A6}"/>
          </ac:picMkLst>
        </pc:pic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75" creationId="{C2EF6E82-A298-4795-8997-79DFEFBF7745}"/>
          </ac:cxnSpMkLst>
        </pc:cxn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77" creationId="{43E23220-69DE-4CF5-96B0-1327AD23198E}"/>
          </ac:cxnSpMkLst>
        </pc:cxn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78" creationId="{4C14619D-31EE-48B8-BD41-D04A9C0F8C2D}"/>
          </ac:cxnSpMkLst>
        </pc:cxn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88" creationId="{E2211314-6A4E-4D57-9B20-6E3952E83E23}"/>
          </ac:cxnSpMkLst>
        </pc:cxn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89" creationId="{87055BA0-9B26-4C93-9166-7F8EF8B8D3FE}"/>
          </ac:cxnSpMkLst>
        </pc:cxn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90" creationId="{CDB91F0C-3EA8-4277-A805-99CC1B34C582}"/>
          </ac:cxnSpMkLst>
        </pc:cxn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92" creationId="{2755D7A1-1EF2-41C2-A0EE-8DAA64E15980}"/>
          </ac:cxnSpMkLst>
        </pc:cxn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93" creationId="{9547AD54-D3C6-457F-A4EA-55B2AB29A953}"/>
          </ac:cxnSpMkLst>
        </pc:cxn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94" creationId="{E1F54A4F-875B-469C-B422-AF16D3F3A70E}"/>
          </ac:cxnSpMkLst>
        </pc:cxnChg>
        <pc:cxnChg chg="del mod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110" creationId="{7B9F2805-7BE1-4D20-B5B1-64B929E7C7F9}"/>
          </ac:cxnSpMkLst>
        </pc:cxnChg>
        <pc:cxnChg chg="del mod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112" creationId="{097EEFAC-A81E-42DA-B514-0563BF5B0C7C}"/>
          </ac:cxnSpMkLst>
        </pc:cxnChg>
        <pc:cxnChg chg="del mod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114" creationId="{926BB054-77D1-4662-AC20-F839B829B6E5}"/>
          </ac:cxnSpMkLst>
        </pc:cxnChg>
      </pc:sldChg>
      <pc:sldChg chg="modSp new mod">
        <pc:chgData name="Deisher, Michael" userId="3021fad9-09e8-434c-b9fa-0b3d8d09ac66" providerId="ADAL" clId="{9129E872-8072-4548-AEA3-9EB1592C749C}" dt="2022-11-28T21:15:46.428" v="2429" actId="20577"/>
        <pc:sldMkLst>
          <pc:docMk/>
          <pc:sldMk cId="2041382085" sldId="262"/>
        </pc:sldMkLst>
        <pc:spChg chg="mod">
          <ac:chgData name="Deisher, Michael" userId="3021fad9-09e8-434c-b9fa-0b3d8d09ac66" providerId="ADAL" clId="{9129E872-8072-4548-AEA3-9EB1592C749C}" dt="2022-11-28T21:11:57.002" v="2082" actId="20577"/>
          <ac:spMkLst>
            <pc:docMk/>
            <pc:sldMk cId="2041382085" sldId="262"/>
            <ac:spMk id="2" creationId="{90E8A605-38D7-48EC-AB84-37789F674097}"/>
          </ac:spMkLst>
        </pc:spChg>
        <pc:spChg chg="mod">
          <ac:chgData name="Deisher, Michael" userId="3021fad9-09e8-434c-b9fa-0b3d8d09ac66" providerId="ADAL" clId="{9129E872-8072-4548-AEA3-9EB1592C749C}" dt="2022-11-28T21:15:46.428" v="2429" actId="20577"/>
          <ac:spMkLst>
            <pc:docMk/>
            <pc:sldMk cId="2041382085" sldId="262"/>
            <ac:spMk id="3" creationId="{F08DF012-107A-4466-8632-837FB3CD698B}"/>
          </ac:spMkLst>
        </pc:spChg>
      </pc:sldChg>
      <pc:sldChg chg="addSp delSp modSp new mod modClrScheme chgLayout">
        <pc:chgData name="Deisher, Michael" userId="3021fad9-09e8-434c-b9fa-0b3d8d09ac66" providerId="ADAL" clId="{9129E872-8072-4548-AEA3-9EB1592C749C}" dt="2022-11-28T21:13:29.424" v="2135" actId="14100"/>
        <pc:sldMkLst>
          <pc:docMk/>
          <pc:sldMk cId="3028617293" sldId="263"/>
        </pc:sldMkLst>
        <pc:spChg chg="del mod ord">
          <ac:chgData name="Deisher, Michael" userId="3021fad9-09e8-434c-b9fa-0b3d8d09ac66" providerId="ADAL" clId="{9129E872-8072-4548-AEA3-9EB1592C749C}" dt="2022-11-28T21:13:05.083" v="2121" actId="700"/>
          <ac:spMkLst>
            <pc:docMk/>
            <pc:sldMk cId="3028617293" sldId="263"/>
            <ac:spMk id="2" creationId="{D193D5C8-AB1C-4F66-B75A-7E9A6F66E4E5}"/>
          </ac:spMkLst>
        </pc:spChg>
        <pc:spChg chg="del mod ord">
          <ac:chgData name="Deisher, Michael" userId="3021fad9-09e8-434c-b9fa-0b3d8d09ac66" providerId="ADAL" clId="{9129E872-8072-4548-AEA3-9EB1592C749C}" dt="2022-11-28T21:13:05.083" v="2121" actId="700"/>
          <ac:spMkLst>
            <pc:docMk/>
            <pc:sldMk cId="3028617293" sldId="263"/>
            <ac:spMk id="3" creationId="{6627B263-0568-4846-97A9-BBD6D3D0DEFC}"/>
          </ac:spMkLst>
        </pc:spChg>
        <pc:spChg chg="add mod ord">
          <ac:chgData name="Deisher, Michael" userId="3021fad9-09e8-434c-b9fa-0b3d8d09ac66" providerId="ADAL" clId="{9129E872-8072-4548-AEA3-9EB1592C749C}" dt="2022-11-28T21:13:29.424" v="2135" actId="14100"/>
          <ac:spMkLst>
            <pc:docMk/>
            <pc:sldMk cId="3028617293" sldId="263"/>
            <ac:spMk id="4" creationId="{C47CC465-059E-43B7-A49C-6D1844CBF068}"/>
          </ac:spMkLst>
        </pc:spChg>
        <pc:spChg chg="add del mod ord">
          <ac:chgData name="Deisher, Michael" userId="3021fad9-09e8-434c-b9fa-0b3d8d09ac66" providerId="ADAL" clId="{9129E872-8072-4548-AEA3-9EB1592C749C}" dt="2022-11-28T21:13:23.584" v="2134" actId="478"/>
          <ac:spMkLst>
            <pc:docMk/>
            <pc:sldMk cId="3028617293" sldId="263"/>
            <ac:spMk id="5" creationId="{E1851BDA-1318-4C09-9D57-16C0E1783271}"/>
          </ac:spMkLst>
        </pc:spChg>
      </pc:sldChg>
    </pc:docChg>
  </pc:docChgLst>
  <pc:docChgLst>
    <pc:chgData name="Deisher, Michael" userId="3021fad9-09e8-434c-b9fa-0b3d8d09ac66" providerId="ADAL" clId="{3C7E2415-FF4D-4754-B217-E8F05906002D}"/>
    <pc:docChg chg="undo redo custSel addSld delSld modSld">
      <pc:chgData name="Deisher, Michael" userId="3021fad9-09e8-434c-b9fa-0b3d8d09ac66" providerId="ADAL" clId="{3C7E2415-FF4D-4754-B217-E8F05906002D}" dt="2022-12-08T16:37:12.429" v="3391" actId="5793"/>
      <pc:docMkLst>
        <pc:docMk/>
      </pc:docMkLst>
      <pc:sldChg chg="modSp mod">
        <pc:chgData name="Deisher, Michael" userId="3021fad9-09e8-434c-b9fa-0b3d8d09ac66" providerId="ADAL" clId="{3C7E2415-FF4D-4754-B217-E8F05906002D}" dt="2022-11-28T21:16:36.218" v="8" actId="20577"/>
        <pc:sldMkLst>
          <pc:docMk/>
          <pc:sldMk cId="3092134681" sldId="256"/>
        </pc:sldMkLst>
        <pc:spChg chg="mod">
          <ac:chgData name="Deisher, Michael" userId="3021fad9-09e8-434c-b9fa-0b3d8d09ac66" providerId="ADAL" clId="{3C7E2415-FF4D-4754-B217-E8F05906002D}" dt="2022-11-28T21:16:36.218" v="8" actId="20577"/>
          <ac:spMkLst>
            <pc:docMk/>
            <pc:sldMk cId="3092134681" sldId="256"/>
            <ac:spMk id="2" creationId="{64E0D670-B95E-463C-B905-475C00C7A540}"/>
          </ac:spMkLst>
        </pc:spChg>
      </pc:sldChg>
      <pc:sldChg chg="addSp delSp modSp mod modNotesTx">
        <pc:chgData name="Deisher, Michael" userId="3021fad9-09e8-434c-b9fa-0b3d8d09ac66" providerId="ADAL" clId="{3C7E2415-FF4D-4754-B217-E8F05906002D}" dt="2022-11-29T04:11:18.449" v="2534" actId="20577"/>
        <pc:sldMkLst>
          <pc:docMk/>
          <pc:sldMk cId="623959415" sldId="257"/>
        </pc:sldMkLst>
        <pc:spChg chg="mod">
          <ac:chgData name="Deisher, Michael" userId="3021fad9-09e8-434c-b9fa-0b3d8d09ac66" providerId="ADAL" clId="{3C7E2415-FF4D-4754-B217-E8F05906002D}" dt="2022-11-29T04:11:18.449" v="2534" actId="20577"/>
          <ac:spMkLst>
            <pc:docMk/>
            <pc:sldMk cId="623959415" sldId="257"/>
            <ac:spMk id="3" creationId="{30F013F6-5921-4197-BBB0-C8B3A8D0341E}"/>
          </ac:spMkLst>
        </pc:spChg>
        <pc:picChg chg="add mod">
          <ac:chgData name="Deisher, Michael" userId="3021fad9-09e8-434c-b9fa-0b3d8d09ac66" providerId="ADAL" clId="{3C7E2415-FF4D-4754-B217-E8F05906002D}" dt="2022-11-28T21:50:41.029" v="183" actId="1076"/>
          <ac:picMkLst>
            <pc:docMk/>
            <pc:sldMk cId="623959415" sldId="257"/>
            <ac:picMk id="5" creationId="{E370E1CB-54FD-4450-BAE8-73FE1E2AFE57}"/>
          </ac:picMkLst>
        </pc:picChg>
        <pc:picChg chg="del">
          <ac:chgData name="Deisher, Michael" userId="3021fad9-09e8-434c-b9fa-0b3d8d09ac66" providerId="ADAL" clId="{3C7E2415-FF4D-4754-B217-E8F05906002D}" dt="2022-11-28T21:22:27.472" v="57" actId="478"/>
          <ac:picMkLst>
            <pc:docMk/>
            <pc:sldMk cId="623959415" sldId="257"/>
            <ac:picMk id="7" creationId="{575C8CE2-E108-4C1D-97AF-ED8F4D5E4281}"/>
          </ac:picMkLst>
        </pc:picChg>
        <pc:picChg chg="add mod">
          <ac:chgData name="Deisher, Michael" userId="3021fad9-09e8-434c-b9fa-0b3d8d09ac66" providerId="ADAL" clId="{3C7E2415-FF4D-4754-B217-E8F05906002D}" dt="2022-11-28T21:52:38.790" v="252" actId="14100"/>
          <ac:picMkLst>
            <pc:docMk/>
            <pc:sldMk cId="623959415" sldId="257"/>
            <ac:picMk id="8" creationId="{427E22D6-B920-424F-8275-DCE1EB2E5DF2}"/>
          </ac:picMkLst>
        </pc:picChg>
        <pc:picChg chg="del">
          <ac:chgData name="Deisher, Michael" userId="3021fad9-09e8-434c-b9fa-0b3d8d09ac66" providerId="ADAL" clId="{3C7E2415-FF4D-4754-B217-E8F05906002D}" dt="2022-11-28T21:21:42.998" v="52" actId="478"/>
          <ac:picMkLst>
            <pc:docMk/>
            <pc:sldMk cId="623959415" sldId="257"/>
            <ac:picMk id="9" creationId="{6C29CF54-F3D1-48D6-8165-8F02868A22E7}"/>
          </ac:picMkLst>
        </pc:picChg>
        <pc:picChg chg="del">
          <ac:chgData name="Deisher, Michael" userId="3021fad9-09e8-434c-b9fa-0b3d8d09ac66" providerId="ADAL" clId="{3C7E2415-FF4D-4754-B217-E8F05906002D}" dt="2022-11-28T21:20:22.777" v="10" actId="478"/>
          <ac:picMkLst>
            <pc:docMk/>
            <pc:sldMk cId="623959415" sldId="257"/>
            <ac:picMk id="11" creationId="{6C031CC4-6A69-4ED5-A5AE-222B9940B90F}"/>
          </ac:picMkLst>
        </pc:picChg>
        <pc:picChg chg="add mod">
          <ac:chgData name="Deisher, Michael" userId="3021fad9-09e8-434c-b9fa-0b3d8d09ac66" providerId="ADAL" clId="{3C7E2415-FF4D-4754-B217-E8F05906002D}" dt="2022-11-28T21:48:49.761" v="79" actId="1076"/>
          <ac:picMkLst>
            <pc:docMk/>
            <pc:sldMk cId="623959415" sldId="257"/>
            <ac:picMk id="12" creationId="{D0F2B3BA-1F77-438F-987E-791977159AC1}"/>
          </ac:picMkLst>
        </pc:picChg>
        <pc:picChg chg="add mod">
          <ac:chgData name="Deisher, Michael" userId="3021fad9-09e8-434c-b9fa-0b3d8d09ac66" providerId="ADAL" clId="{3C7E2415-FF4D-4754-B217-E8F05906002D}" dt="2022-11-28T21:48:40.540" v="77" actId="1076"/>
          <ac:picMkLst>
            <pc:docMk/>
            <pc:sldMk cId="623959415" sldId="257"/>
            <ac:picMk id="1026" creationId="{39921BDA-E8BE-4C3D-A681-8645EEAE43A9}"/>
          </ac:picMkLst>
        </pc:picChg>
        <pc:picChg chg="add mod">
          <ac:chgData name="Deisher, Michael" userId="3021fad9-09e8-434c-b9fa-0b3d8d09ac66" providerId="ADAL" clId="{3C7E2415-FF4D-4754-B217-E8F05906002D}" dt="2022-11-28T21:48:40.540" v="77" actId="1076"/>
          <ac:picMkLst>
            <pc:docMk/>
            <pc:sldMk cId="623959415" sldId="257"/>
            <ac:picMk id="1027" creationId="{1D3C19CF-9FA1-4E76-8A1E-C6566EAA112A}"/>
          </ac:picMkLst>
        </pc:picChg>
        <pc:picChg chg="add mod">
          <ac:chgData name="Deisher, Michael" userId="3021fad9-09e8-434c-b9fa-0b3d8d09ac66" providerId="ADAL" clId="{3C7E2415-FF4D-4754-B217-E8F05906002D}" dt="2022-11-28T21:48:40.540" v="77" actId="1076"/>
          <ac:picMkLst>
            <pc:docMk/>
            <pc:sldMk cId="623959415" sldId="257"/>
            <ac:picMk id="1028" creationId="{8850292E-EE16-4513-B91B-EE8CA8DF2D84}"/>
          </ac:picMkLst>
        </pc:picChg>
      </pc:sldChg>
      <pc:sldChg chg="modSp mod">
        <pc:chgData name="Deisher, Michael" userId="3021fad9-09e8-434c-b9fa-0b3d8d09ac66" providerId="ADAL" clId="{3C7E2415-FF4D-4754-B217-E8F05906002D}" dt="2022-12-08T16:30:47.719" v="2891" actId="20577"/>
        <pc:sldMkLst>
          <pc:docMk/>
          <pc:sldMk cId="2479413425" sldId="258"/>
        </pc:sldMkLst>
        <pc:spChg chg="mod">
          <ac:chgData name="Deisher, Michael" userId="3021fad9-09e8-434c-b9fa-0b3d8d09ac66" providerId="ADAL" clId="{3C7E2415-FF4D-4754-B217-E8F05906002D}" dt="2022-11-29T14:56:21.382" v="2667" actId="20577"/>
          <ac:spMkLst>
            <pc:docMk/>
            <pc:sldMk cId="2479413425" sldId="258"/>
            <ac:spMk id="2" creationId="{C28E4255-3D63-4DC4-A85E-685F2CC47883}"/>
          </ac:spMkLst>
        </pc:spChg>
        <pc:spChg chg="mod">
          <ac:chgData name="Deisher, Michael" userId="3021fad9-09e8-434c-b9fa-0b3d8d09ac66" providerId="ADAL" clId="{3C7E2415-FF4D-4754-B217-E8F05906002D}" dt="2022-12-08T16:30:47.719" v="2891" actId="20577"/>
          <ac:spMkLst>
            <pc:docMk/>
            <pc:sldMk cId="2479413425" sldId="258"/>
            <ac:spMk id="3" creationId="{63087F25-CA0D-4230-A022-8580903B3842}"/>
          </ac:spMkLst>
        </pc:spChg>
      </pc:sldChg>
      <pc:sldChg chg="modSp add del mod">
        <pc:chgData name="Deisher, Michael" userId="3021fad9-09e8-434c-b9fa-0b3d8d09ac66" providerId="ADAL" clId="{3C7E2415-FF4D-4754-B217-E8F05906002D}" dt="2022-12-08T16:37:12.429" v="3391" actId="5793"/>
        <pc:sldMkLst>
          <pc:docMk/>
          <pc:sldMk cId="1261199151" sldId="259"/>
        </pc:sldMkLst>
        <pc:spChg chg="mod">
          <ac:chgData name="Deisher, Michael" userId="3021fad9-09e8-434c-b9fa-0b3d8d09ac66" providerId="ADAL" clId="{3C7E2415-FF4D-4754-B217-E8F05906002D}" dt="2022-11-29T04:03:08.476" v="1969" actId="20577"/>
          <ac:spMkLst>
            <pc:docMk/>
            <pc:sldMk cId="1261199151" sldId="259"/>
            <ac:spMk id="2" creationId="{BD46A5FA-1333-4D71-BDB4-88C82853A324}"/>
          </ac:spMkLst>
        </pc:spChg>
        <pc:spChg chg="mod">
          <ac:chgData name="Deisher, Michael" userId="3021fad9-09e8-434c-b9fa-0b3d8d09ac66" providerId="ADAL" clId="{3C7E2415-FF4D-4754-B217-E8F05906002D}" dt="2022-12-08T16:37:12.429" v="3391" actId="5793"/>
          <ac:spMkLst>
            <pc:docMk/>
            <pc:sldMk cId="1261199151" sldId="259"/>
            <ac:spMk id="3" creationId="{6EA971F6-FCA8-417C-A022-03BC05904119}"/>
          </ac:spMkLst>
        </pc:spChg>
      </pc:sldChg>
      <pc:sldChg chg="del">
        <pc:chgData name="Deisher, Michael" userId="3021fad9-09e8-434c-b9fa-0b3d8d09ac66" providerId="ADAL" clId="{3C7E2415-FF4D-4754-B217-E8F05906002D}" dt="2022-11-28T21:54:18.969" v="293" actId="47"/>
        <pc:sldMkLst>
          <pc:docMk/>
          <pc:sldMk cId="3943941268" sldId="260"/>
        </pc:sldMkLst>
      </pc:sldChg>
      <pc:sldChg chg="addSp delSp modSp mod">
        <pc:chgData name="Deisher, Michael" userId="3021fad9-09e8-434c-b9fa-0b3d8d09ac66" providerId="ADAL" clId="{3C7E2415-FF4D-4754-B217-E8F05906002D}" dt="2022-11-29T14:56:12.923" v="2655" actId="20577"/>
        <pc:sldMkLst>
          <pc:docMk/>
          <pc:sldMk cId="1155937199" sldId="261"/>
        </pc:sldMkLst>
        <pc:spChg chg="mod">
          <ac:chgData name="Deisher, Michael" userId="3021fad9-09e8-434c-b9fa-0b3d8d09ac66" providerId="ADAL" clId="{3C7E2415-FF4D-4754-B217-E8F05906002D}" dt="2022-11-29T14:56:12.923" v="2655" actId="20577"/>
          <ac:spMkLst>
            <pc:docMk/>
            <pc:sldMk cId="1155937199" sldId="261"/>
            <ac:spMk id="2" creationId="{43599F70-FDD7-4115-8D11-73F5AB0AE53A}"/>
          </ac:spMkLst>
        </pc:spChg>
        <pc:spChg chg="mod">
          <ac:chgData name="Deisher, Michael" userId="3021fad9-09e8-434c-b9fa-0b3d8d09ac66" providerId="ADAL" clId="{3C7E2415-FF4D-4754-B217-E8F05906002D}" dt="2022-11-28T22:10:13.901" v="1051" actId="1037"/>
          <ac:spMkLst>
            <pc:docMk/>
            <pc:sldMk cId="1155937199" sldId="261"/>
            <ac:spMk id="6" creationId="{DB2439D7-8CD2-4D03-B628-F9F11E20FF60}"/>
          </ac:spMkLst>
        </pc:spChg>
        <pc:spChg chg="mod">
          <ac:chgData name="Deisher, Michael" userId="3021fad9-09e8-434c-b9fa-0b3d8d09ac66" providerId="ADAL" clId="{3C7E2415-FF4D-4754-B217-E8F05906002D}" dt="2022-11-29T04:13:34.614" v="2553" actId="20577"/>
          <ac:spMkLst>
            <pc:docMk/>
            <pc:sldMk cId="1155937199" sldId="261"/>
            <ac:spMk id="20" creationId="{1EF9E0EF-09A6-40B5-B6BF-0B14D03341BC}"/>
          </ac:spMkLst>
        </pc:spChg>
        <pc:spChg chg="mod topLvl">
          <ac:chgData name="Deisher, Michael" userId="3021fad9-09e8-434c-b9fa-0b3d8d09ac66" providerId="ADAL" clId="{3C7E2415-FF4D-4754-B217-E8F05906002D}" dt="2022-11-28T22:58:45.793" v="1537" actId="165"/>
          <ac:spMkLst>
            <pc:docMk/>
            <pc:sldMk cId="1155937199" sldId="261"/>
            <ac:spMk id="56" creationId="{E6BEC461-AD77-442D-9675-9992B0EB9831}"/>
          </ac:spMkLst>
        </pc:spChg>
        <pc:spChg chg="del mod topLvl">
          <ac:chgData name="Deisher, Michael" userId="3021fad9-09e8-434c-b9fa-0b3d8d09ac66" providerId="ADAL" clId="{3C7E2415-FF4D-4754-B217-E8F05906002D}" dt="2022-11-28T22:56:30.715" v="1497" actId="478"/>
          <ac:spMkLst>
            <pc:docMk/>
            <pc:sldMk cId="1155937199" sldId="261"/>
            <ac:spMk id="57" creationId="{1F8985CB-4A7E-4DE9-99AC-992B66FE88A1}"/>
          </ac:spMkLst>
        </pc:spChg>
        <pc:spChg chg="del mod topLvl">
          <ac:chgData name="Deisher, Michael" userId="3021fad9-09e8-434c-b9fa-0b3d8d09ac66" providerId="ADAL" clId="{3C7E2415-FF4D-4754-B217-E8F05906002D}" dt="2022-11-28T22:56:26.664" v="1496" actId="478"/>
          <ac:spMkLst>
            <pc:docMk/>
            <pc:sldMk cId="1155937199" sldId="261"/>
            <ac:spMk id="58" creationId="{74E58072-62CC-4614-96F1-9CD29A8F8C4B}"/>
          </ac:spMkLst>
        </pc:spChg>
        <pc:spChg chg="del mod topLvl">
          <ac:chgData name="Deisher, Michael" userId="3021fad9-09e8-434c-b9fa-0b3d8d09ac66" providerId="ADAL" clId="{3C7E2415-FF4D-4754-B217-E8F05906002D}" dt="2022-11-28T22:56:26.664" v="1496" actId="478"/>
          <ac:spMkLst>
            <pc:docMk/>
            <pc:sldMk cId="1155937199" sldId="261"/>
            <ac:spMk id="59" creationId="{8EA24180-1EEE-4FA6-958A-E6C92CC5F61A}"/>
          </ac:spMkLst>
        </pc:spChg>
        <pc:spChg chg="mod">
          <ac:chgData name="Deisher, Michael" userId="3021fad9-09e8-434c-b9fa-0b3d8d09ac66" providerId="ADAL" clId="{3C7E2415-FF4D-4754-B217-E8F05906002D}" dt="2022-11-28T22:14:01.513" v="1125" actId="1037"/>
          <ac:spMkLst>
            <pc:docMk/>
            <pc:sldMk cId="1155937199" sldId="261"/>
            <ac:spMk id="60" creationId="{5185741C-9A5C-4C99-9127-F4E2747AFC99}"/>
          </ac:spMkLst>
        </pc:spChg>
        <pc:spChg chg="mod">
          <ac:chgData name="Deisher, Michael" userId="3021fad9-09e8-434c-b9fa-0b3d8d09ac66" providerId="ADAL" clId="{3C7E2415-FF4D-4754-B217-E8F05906002D}" dt="2022-11-28T22:13:52.192" v="1108" actId="20577"/>
          <ac:spMkLst>
            <pc:docMk/>
            <pc:sldMk cId="1155937199" sldId="261"/>
            <ac:spMk id="61" creationId="{B236C55B-09E4-4D1A-9CEF-7AE6443A42E1}"/>
          </ac:spMkLst>
        </pc:spChg>
        <pc:spChg chg="del mod topLvl">
          <ac:chgData name="Deisher, Michael" userId="3021fad9-09e8-434c-b9fa-0b3d8d09ac66" providerId="ADAL" clId="{3C7E2415-FF4D-4754-B217-E8F05906002D}" dt="2022-11-28T22:56:26.664" v="1496" actId="478"/>
          <ac:spMkLst>
            <pc:docMk/>
            <pc:sldMk cId="1155937199" sldId="261"/>
            <ac:spMk id="62" creationId="{3933FB8E-7D71-43B8-AFA2-F4682989E523}"/>
          </ac:spMkLst>
        </pc:spChg>
        <pc:spChg chg="del mod topLvl">
          <ac:chgData name="Deisher, Michael" userId="3021fad9-09e8-434c-b9fa-0b3d8d09ac66" providerId="ADAL" clId="{3C7E2415-FF4D-4754-B217-E8F05906002D}" dt="2022-11-28T22:56:26.664" v="1496" actId="478"/>
          <ac:spMkLst>
            <pc:docMk/>
            <pc:sldMk cId="1155937199" sldId="261"/>
            <ac:spMk id="63" creationId="{C7B3EE40-18EB-4E44-AB57-1D680D9632A0}"/>
          </ac:spMkLst>
        </pc:spChg>
        <pc:spChg chg="del mod topLvl">
          <ac:chgData name="Deisher, Michael" userId="3021fad9-09e8-434c-b9fa-0b3d8d09ac66" providerId="ADAL" clId="{3C7E2415-FF4D-4754-B217-E8F05906002D}" dt="2022-11-28T22:56:26.664" v="1496" actId="478"/>
          <ac:spMkLst>
            <pc:docMk/>
            <pc:sldMk cId="1155937199" sldId="261"/>
            <ac:spMk id="64" creationId="{BCBAE248-DDDC-47F5-938E-BF85091548B8}"/>
          </ac:spMkLst>
        </pc:spChg>
        <pc:spChg chg="del mod topLvl">
          <ac:chgData name="Deisher, Michael" userId="3021fad9-09e8-434c-b9fa-0b3d8d09ac66" providerId="ADAL" clId="{3C7E2415-FF4D-4754-B217-E8F05906002D}" dt="2022-11-28T22:56:26.664" v="1496" actId="478"/>
          <ac:spMkLst>
            <pc:docMk/>
            <pc:sldMk cId="1155937199" sldId="261"/>
            <ac:spMk id="65" creationId="{523495EC-F73B-4D50-9D91-1FECE3ABCEF9}"/>
          </ac:spMkLst>
        </pc:spChg>
        <pc:spChg chg="mod">
          <ac:chgData name="Deisher, Michael" userId="3021fad9-09e8-434c-b9fa-0b3d8d09ac66" providerId="ADAL" clId="{3C7E2415-FF4D-4754-B217-E8F05906002D}" dt="2022-11-28T22:14:20.848" v="1126"/>
          <ac:spMkLst>
            <pc:docMk/>
            <pc:sldMk cId="1155937199" sldId="261"/>
            <ac:spMk id="67" creationId="{BFBAD59A-B208-43C1-9BCA-E652239A843D}"/>
          </ac:spMkLst>
        </pc:spChg>
        <pc:spChg chg="mod">
          <ac:chgData name="Deisher, Michael" userId="3021fad9-09e8-434c-b9fa-0b3d8d09ac66" providerId="ADAL" clId="{3C7E2415-FF4D-4754-B217-E8F05906002D}" dt="2022-11-28T22:14:20.848" v="1126"/>
          <ac:spMkLst>
            <pc:docMk/>
            <pc:sldMk cId="1155937199" sldId="261"/>
            <ac:spMk id="68" creationId="{791FDB3A-C7E0-46B9-B090-283C5B169B9C}"/>
          </ac:spMkLst>
        </pc:spChg>
        <pc:spChg chg="mod">
          <ac:chgData name="Deisher, Michael" userId="3021fad9-09e8-434c-b9fa-0b3d8d09ac66" providerId="ADAL" clId="{3C7E2415-FF4D-4754-B217-E8F05906002D}" dt="2022-11-28T22:14:20.848" v="1126"/>
          <ac:spMkLst>
            <pc:docMk/>
            <pc:sldMk cId="1155937199" sldId="261"/>
            <ac:spMk id="69" creationId="{1B5CE1B9-B14A-4771-8737-6C5077691921}"/>
          </ac:spMkLst>
        </pc:spChg>
        <pc:spChg chg="add mod">
          <ac:chgData name="Deisher, Michael" userId="3021fad9-09e8-434c-b9fa-0b3d8d09ac66" providerId="ADAL" clId="{3C7E2415-FF4D-4754-B217-E8F05906002D}" dt="2022-11-29T04:01:13.850" v="1920" actId="1035"/>
          <ac:spMkLst>
            <pc:docMk/>
            <pc:sldMk cId="1155937199" sldId="261"/>
            <ac:spMk id="70" creationId="{22949184-46E8-42E4-9C5B-2413C3EECEB7}"/>
          </ac:spMkLst>
        </pc:spChg>
        <pc:spChg chg="add mod topLvl">
          <ac:chgData name="Deisher, Michael" userId="3021fad9-09e8-434c-b9fa-0b3d8d09ac66" providerId="ADAL" clId="{3C7E2415-FF4D-4754-B217-E8F05906002D}" dt="2022-11-28T22:59:29.866" v="1546" actId="164"/>
          <ac:spMkLst>
            <pc:docMk/>
            <pc:sldMk cId="1155937199" sldId="261"/>
            <ac:spMk id="71" creationId="{50FD4E94-93C5-479D-983E-B0C37A2F8205}"/>
          </ac:spMkLst>
        </pc:spChg>
        <pc:spChg chg="add del mod">
          <ac:chgData name="Deisher, Michael" userId="3021fad9-09e8-434c-b9fa-0b3d8d09ac66" providerId="ADAL" clId="{3C7E2415-FF4D-4754-B217-E8F05906002D}" dt="2022-11-28T22:18:37.748" v="1207"/>
          <ac:spMkLst>
            <pc:docMk/>
            <pc:sldMk cId="1155937199" sldId="261"/>
            <ac:spMk id="72" creationId="{6D1CF811-104D-44DB-9D71-EDB72C8BEB3B}"/>
          </ac:spMkLst>
        </pc:spChg>
        <pc:spChg chg="add del mod">
          <ac:chgData name="Deisher, Michael" userId="3021fad9-09e8-434c-b9fa-0b3d8d09ac66" providerId="ADAL" clId="{3C7E2415-FF4D-4754-B217-E8F05906002D}" dt="2022-11-28T22:18:42.503" v="1209"/>
          <ac:spMkLst>
            <pc:docMk/>
            <pc:sldMk cId="1155937199" sldId="261"/>
            <ac:spMk id="73" creationId="{7872C595-5B57-4895-9DC3-33F2AC42FFE0}"/>
          </ac:spMkLst>
        </pc:spChg>
        <pc:spChg chg="add mod topLvl">
          <ac:chgData name="Deisher, Michael" userId="3021fad9-09e8-434c-b9fa-0b3d8d09ac66" providerId="ADAL" clId="{3C7E2415-FF4D-4754-B217-E8F05906002D}" dt="2022-11-28T22:58:45.793" v="1537" actId="165"/>
          <ac:spMkLst>
            <pc:docMk/>
            <pc:sldMk cId="1155937199" sldId="261"/>
            <ac:spMk id="74" creationId="{FD614667-A86E-4725-A1B9-A4720C248826}"/>
          </ac:spMkLst>
        </pc:spChg>
        <pc:spChg chg="add del mod topLvl">
          <ac:chgData name="Deisher, Michael" userId="3021fad9-09e8-434c-b9fa-0b3d8d09ac66" providerId="ADAL" clId="{3C7E2415-FF4D-4754-B217-E8F05906002D}" dt="2022-11-28T22:58:30.817" v="1534" actId="478"/>
          <ac:spMkLst>
            <pc:docMk/>
            <pc:sldMk cId="1155937199" sldId="261"/>
            <ac:spMk id="75" creationId="{8DDC75D6-430B-4573-8623-395A2EEC8DC0}"/>
          </ac:spMkLst>
        </pc:spChg>
        <pc:spChg chg="add del mod topLvl">
          <ac:chgData name="Deisher, Michael" userId="3021fad9-09e8-434c-b9fa-0b3d8d09ac66" providerId="ADAL" clId="{3C7E2415-FF4D-4754-B217-E8F05906002D}" dt="2022-11-28T22:58:30.817" v="1534" actId="478"/>
          <ac:spMkLst>
            <pc:docMk/>
            <pc:sldMk cId="1155937199" sldId="261"/>
            <ac:spMk id="76" creationId="{3D88DC95-8E2A-43C7-87F3-236936EE819C}"/>
          </ac:spMkLst>
        </pc:spChg>
        <pc:spChg chg="add del mod topLvl">
          <ac:chgData name="Deisher, Michael" userId="3021fad9-09e8-434c-b9fa-0b3d8d09ac66" providerId="ADAL" clId="{3C7E2415-FF4D-4754-B217-E8F05906002D}" dt="2022-11-28T22:58:30.817" v="1534" actId="478"/>
          <ac:spMkLst>
            <pc:docMk/>
            <pc:sldMk cId="1155937199" sldId="261"/>
            <ac:spMk id="77" creationId="{49145ECF-F951-4668-AED8-A18E7F8C1BEF}"/>
          </ac:spMkLst>
        </pc:spChg>
        <pc:spChg chg="add del mod topLvl">
          <ac:chgData name="Deisher, Michael" userId="3021fad9-09e8-434c-b9fa-0b3d8d09ac66" providerId="ADAL" clId="{3C7E2415-FF4D-4754-B217-E8F05906002D}" dt="2022-11-28T22:58:30.817" v="1534" actId="478"/>
          <ac:spMkLst>
            <pc:docMk/>
            <pc:sldMk cId="1155937199" sldId="261"/>
            <ac:spMk id="78" creationId="{02E5250B-554E-4608-8810-71368838425D}"/>
          </ac:spMkLst>
        </pc:spChg>
        <pc:spChg chg="add del mod topLvl">
          <ac:chgData name="Deisher, Michael" userId="3021fad9-09e8-434c-b9fa-0b3d8d09ac66" providerId="ADAL" clId="{3C7E2415-FF4D-4754-B217-E8F05906002D}" dt="2022-11-28T22:58:30.817" v="1534" actId="478"/>
          <ac:spMkLst>
            <pc:docMk/>
            <pc:sldMk cId="1155937199" sldId="261"/>
            <ac:spMk id="79" creationId="{25A1437E-1982-4802-B28B-4870CEAF570F}"/>
          </ac:spMkLst>
        </pc:spChg>
        <pc:spChg chg="add del mod topLvl">
          <ac:chgData name="Deisher, Michael" userId="3021fad9-09e8-434c-b9fa-0b3d8d09ac66" providerId="ADAL" clId="{3C7E2415-FF4D-4754-B217-E8F05906002D}" dt="2022-11-28T22:58:30.817" v="1534" actId="478"/>
          <ac:spMkLst>
            <pc:docMk/>
            <pc:sldMk cId="1155937199" sldId="261"/>
            <ac:spMk id="80" creationId="{966C0C2D-82EC-4094-BF05-6DB296D89DF9}"/>
          </ac:spMkLst>
        </pc:spChg>
        <pc:spChg chg="add del mod topLvl">
          <ac:chgData name="Deisher, Michael" userId="3021fad9-09e8-434c-b9fa-0b3d8d09ac66" providerId="ADAL" clId="{3C7E2415-FF4D-4754-B217-E8F05906002D}" dt="2022-11-28T22:58:30.817" v="1534" actId="478"/>
          <ac:spMkLst>
            <pc:docMk/>
            <pc:sldMk cId="1155937199" sldId="261"/>
            <ac:spMk id="81" creationId="{A719B194-070E-47CF-9F30-5700921C2FA6}"/>
          </ac:spMkLst>
        </pc:spChg>
        <pc:spChg chg="add del mod topLvl">
          <ac:chgData name="Deisher, Michael" userId="3021fad9-09e8-434c-b9fa-0b3d8d09ac66" providerId="ADAL" clId="{3C7E2415-FF4D-4754-B217-E8F05906002D}" dt="2022-11-28T22:58:30.817" v="1534" actId="478"/>
          <ac:spMkLst>
            <pc:docMk/>
            <pc:sldMk cId="1155937199" sldId="261"/>
            <ac:spMk id="82" creationId="{7CDDABEC-6C09-4890-8CE5-002FEEC813FF}"/>
          </ac:spMkLst>
        </pc:spChg>
        <pc:spChg chg="mod">
          <ac:chgData name="Deisher, Michael" userId="3021fad9-09e8-434c-b9fa-0b3d8d09ac66" providerId="ADAL" clId="{3C7E2415-FF4D-4754-B217-E8F05906002D}" dt="2022-11-28T22:20:17.038" v="1247"/>
          <ac:spMkLst>
            <pc:docMk/>
            <pc:sldMk cId="1155937199" sldId="261"/>
            <ac:spMk id="84" creationId="{06D36597-A37A-4842-9216-C36BBDADD648}"/>
          </ac:spMkLst>
        </pc:spChg>
        <pc:spChg chg="mod">
          <ac:chgData name="Deisher, Michael" userId="3021fad9-09e8-434c-b9fa-0b3d8d09ac66" providerId="ADAL" clId="{3C7E2415-FF4D-4754-B217-E8F05906002D}" dt="2022-11-28T22:20:17.038" v="1247"/>
          <ac:spMkLst>
            <pc:docMk/>
            <pc:sldMk cId="1155937199" sldId="261"/>
            <ac:spMk id="85" creationId="{6529BF13-5EFD-4740-9AF5-B1AD7900B31D}"/>
          </ac:spMkLst>
        </pc:spChg>
        <pc:spChg chg="mod">
          <ac:chgData name="Deisher, Michael" userId="3021fad9-09e8-434c-b9fa-0b3d8d09ac66" providerId="ADAL" clId="{3C7E2415-FF4D-4754-B217-E8F05906002D}" dt="2022-11-28T22:20:17.038" v="1247"/>
          <ac:spMkLst>
            <pc:docMk/>
            <pc:sldMk cId="1155937199" sldId="261"/>
            <ac:spMk id="86" creationId="{CA60FBBF-3426-48EE-AD6D-F9B9A09AFD4F}"/>
          </ac:spMkLst>
        </pc:spChg>
        <pc:spChg chg="add del mod topLvl">
          <ac:chgData name="Deisher, Michael" userId="3021fad9-09e8-434c-b9fa-0b3d8d09ac66" providerId="ADAL" clId="{3C7E2415-FF4D-4754-B217-E8F05906002D}" dt="2022-11-28T22:58:30.817" v="1534" actId="478"/>
          <ac:spMkLst>
            <pc:docMk/>
            <pc:sldMk cId="1155937199" sldId="261"/>
            <ac:spMk id="87" creationId="{BEF84BF6-B186-4774-BE51-983048E89E10}"/>
          </ac:spMkLst>
        </pc:spChg>
        <pc:spChg chg="add del mod topLvl">
          <ac:chgData name="Deisher, Michael" userId="3021fad9-09e8-434c-b9fa-0b3d8d09ac66" providerId="ADAL" clId="{3C7E2415-FF4D-4754-B217-E8F05906002D}" dt="2022-11-28T22:58:30.817" v="1534" actId="478"/>
          <ac:spMkLst>
            <pc:docMk/>
            <pc:sldMk cId="1155937199" sldId="261"/>
            <ac:spMk id="88" creationId="{1C3BB925-2968-4E2B-9188-DB83B84C74CD}"/>
          </ac:spMkLst>
        </pc:spChg>
        <pc:spChg chg="mod">
          <ac:chgData name="Deisher, Michael" userId="3021fad9-09e8-434c-b9fa-0b3d8d09ac66" providerId="ADAL" clId="{3C7E2415-FF4D-4754-B217-E8F05906002D}" dt="2022-11-28T22:58:45.793" v="1537" actId="165"/>
          <ac:spMkLst>
            <pc:docMk/>
            <pc:sldMk cId="1155937199" sldId="261"/>
            <ac:spMk id="95" creationId="{0DFC34C6-9EF0-4F5F-9E72-498FF05AE096}"/>
          </ac:spMkLst>
        </pc:spChg>
        <pc:spChg chg="mod">
          <ac:chgData name="Deisher, Michael" userId="3021fad9-09e8-434c-b9fa-0b3d8d09ac66" providerId="ADAL" clId="{3C7E2415-FF4D-4754-B217-E8F05906002D}" dt="2022-11-28T22:58:45.793" v="1537" actId="165"/>
          <ac:spMkLst>
            <pc:docMk/>
            <pc:sldMk cId="1155937199" sldId="261"/>
            <ac:spMk id="96" creationId="{8C006DA5-D0E7-4415-8B27-0E4129FFEFDD}"/>
          </ac:spMkLst>
        </pc:spChg>
        <pc:spChg chg="mod">
          <ac:chgData name="Deisher, Michael" userId="3021fad9-09e8-434c-b9fa-0b3d8d09ac66" providerId="ADAL" clId="{3C7E2415-FF4D-4754-B217-E8F05906002D}" dt="2022-11-28T22:58:45.793" v="1537" actId="165"/>
          <ac:spMkLst>
            <pc:docMk/>
            <pc:sldMk cId="1155937199" sldId="261"/>
            <ac:spMk id="98" creationId="{239FE796-7B45-4C1E-B139-BA17085E32F2}"/>
          </ac:spMkLst>
        </pc:spChg>
        <pc:spChg chg="mod">
          <ac:chgData name="Deisher, Michael" userId="3021fad9-09e8-434c-b9fa-0b3d8d09ac66" providerId="ADAL" clId="{3C7E2415-FF4D-4754-B217-E8F05906002D}" dt="2022-11-28T22:58:45.793" v="1537" actId="165"/>
          <ac:spMkLst>
            <pc:docMk/>
            <pc:sldMk cId="1155937199" sldId="261"/>
            <ac:spMk id="99" creationId="{C73BCA8D-A404-4CF5-96B5-F90DEA60A9B4}"/>
          </ac:spMkLst>
        </pc:spChg>
        <pc:spChg chg="mod">
          <ac:chgData name="Deisher, Michael" userId="3021fad9-09e8-434c-b9fa-0b3d8d09ac66" providerId="ADAL" clId="{3C7E2415-FF4D-4754-B217-E8F05906002D}" dt="2022-11-28T22:58:45.793" v="1537" actId="165"/>
          <ac:spMkLst>
            <pc:docMk/>
            <pc:sldMk cId="1155937199" sldId="261"/>
            <ac:spMk id="101" creationId="{6C1E2C24-B4A2-4EBF-AE63-70A98C15C11C}"/>
          </ac:spMkLst>
        </pc:spChg>
        <pc:spChg chg="mod">
          <ac:chgData name="Deisher, Michael" userId="3021fad9-09e8-434c-b9fa-0b3d8d09ac66" providerId="ADAL" clId="{3C7E2415-FF4D-4754-B217-E8F05906002D}" dt="2022-11-28T22:58:45.793" v="1537" actId="165"/>
          <ac:spMkLst>
            <pc:docMk/>
            <pc:sldMk cId="1155937199" sldId="261"/>
            <ac:spMk id="102" creationId="{8802B547-EB03-4038-A89F-2D8BEA3A47BF}"/>
          </ac:spMkLst>
        </pc:spChg>
        <pc:spChg chg="mod">
          <ac:chgData name="Deisher, Michael" userId="3021fad9-09e8-434c-b9fa-0b3d8d09ac66" providerId="ADAL" clId="{3C7E2415-FF4D-4754-B217-E8F05906002D}" dt="2022-11-28T22:58:45.793" v="1537" actId="165"/>
          <ac:spMkLst>
            <pc:docMk/>
            <pc:sldMk cId="1155937199" sldId="261"/>
            <ac:spMk id="104" creationId="{FA0292A0-7976-4DAD-A000-35E1D37F6977}"/>
          </ac:spMkLst>
        </pc:spChg>
        <pc:spChg chg="mod">
          <ac:chgData name="Deisher, Michael" userId="3021fad9-09e8-434c-b9fa-0b3d8d09ac66" providerId="ADAL" clId="{3C7E2415-FF4D-4754-B217-E8F05906002D}" dt="2022-11-28T22:58:45.793" v="1537" actId="165"/>
          <ac:spMkLst>
            <pc:docMk/>
            <pc:sldMk cId="1155937199" sldId="261"/>
            <ac:spMk id="105" creationId="{A470DF1E-49E8-4238-BB30-3254B43E60D6}"/>
          </ac:spMkLst>
        </pc:spChg>
        <pc:spChg chg="mod">
          <ac:chgData name="Deisher, Michael" userId="3021fad9-09e8-434c-b9fa-0b3d8d09ac66" providerId="ADAL" clId="{3C7E2415-FF4D-4754-B217-E8F05906002D}" dt="2022-11-28T22:58:45.793" v="1537" actId="165"/>
          <ac:spMkLst>
            <pc:docMk/>
            <pc:sldMk cId="1155937199" sldId="261"/>
            <ac:spMk id="107" creationId="{81AC1E66-F805-4BFB-9322-CC52C5861EE8}"/>
          </ac:spMkLst>
        </pc:spChg>
        <pc:spChg chg="mod">
          <ac:chgData name="Deisher, Michael" userId="3021fad9-09e8-434c-b9fa-0b3d8d09ac66" providerId="ADAL" clId="{3C7E2415-FF4D-4754-B217-E8F05906002D}" dt="2022-11-28T22:58:45.793" v="1537" actId="165"/>
          <ac:spMkLst>
            <pc:docMk/>
            <pc:sldMk cId="1155937199" sldId="261"/>
            <ac:spMk id="108" creationId="{36BB25C8-EA05-4B3A-902B-0EB7976295A5}"/>
          </ac:spMkLst>
        </pc:spChg>
        <pc:spChg chg="del">
          <ac:chgData name="Deisher, Michael" userId="3021fad9-09e8-434c-b9fa-0b3d8d09ac66" providerId="ADAL" clId="{3C7E2415-FF4D-4754-B217-E8F05906002D}" dt="2022-11-28T22:12:22.433" v="1093" actId="478"/>
          <ac:spMkLst>
            <pc:docMk/>
            <pc:sldMk cId="1155937199" sldId="261"/>
            <ac:spMk id="109" creationId="{F592D9E6-5975-4D1B-9021-BC437866B44A}"/>
          </ac:spMkLst>
        </pc:spChg>
        <pc:spChg chg="del">
          <ac:chgData name="Deisher, Michael" userId="3021fad9-09e8-434c-b9fa-0b3d8d09ac66" providerId="ADAL" clId="{3C7E2415-FF4D-4754-B217-E8F05906002D}" dt="2022-11-28T22:12:22.433" v="1093" actId="478"/>
          <ac:spMkLst>
            <pc:docMk/>
            <pc:sldMk cId="1155937199" sldId="261"/>
            <ac:spMk id="111" creationId="{C6C53C1A-24F6-442D-925A-48F08ABE9240}"/>
          </ac:spMkLst>
        </pc:spChg>
        <pc:spChg chg="mod">
          <ac:chgData name="Deisher, Michael" userId="3021fad9-09e8-434c-b9fa-0b3d8d09ac66" providerId="ADAL" clId="{3C7E2415-FF4D-4754-B217-E8F05906002D}" dt="2022-11-28T22:58:45.793" v="1537" actId="165"/>
          <ac:spMkLst>
            <pc:docMk/>
            <pc:sldMk cId="1155937199" sldId="261"/>
            <ac:spMk id="112" creationId="{7344E576-7A71-4B89-A628-5D64BC2806D5}"/>
          </ac:spMkLst>
        </pc:spChg>
        <pc:spChg chg="del">
          <ac:chgData name="Deisher, Michael" userId="3021fad9-09e8-434c-b9fa-0b3d8d09ac66" providerId="ADAL" clId="{3C7E2415-FF4D-4754-B217-E8F05906002D}" dt="2022-11-28T22:12:22.433" v="1093" actId="478"/>
          <ac:spMkLst>
            <pc:docMk/>
            <pc:sldMk cId="1155937199" sldId="261"/>
            <ac:spMk id="113" creationId="{92F8DC26-FBEB-4B3A-BF95-1BEE55AC5232}"/>
          </ac:spMkLst>
        </pc:spChg>
        <pc:spChg chg="mod">
          <ac:chgData name="Deisher, Michael" userId="3021fad9-09e8-434c-b9fa-0b3d8d09ac66" providerId="ADAL" clId="{3C7E2415-FF4D-4754-B217-E8F05906002D}" dt="2022-11-28T22:58:45.793" v="1537" actId="165"/>
          <ac:spMkLst>
            <pc:docMk/>
            <pc:sldMk cId="1155937199" sldId="261"/>
            <ac:spMk id="114" creationId="{FEB06E22-E7CA-44D1-BC77-08D3A5A4A25A}"/>
          </ac:spMkLst>
        </pc:spChg>
        <pc:spChg chg="del">
          <ac:chgData name="Deisher, Michael" userId="3021fad9-09e8-434c-b9fa-0b3d8d09ac66" providerId="ADAL" clId="{3C7E2415-FF4D-4754-B217-E8F05906002D}" dt="2022-11-28T22:12:22.433" v="1093" actId="478"/>
          <ac:spMkLst>
            <pc:docMk/>
            <pc:sldMk cId="1155937199" sldId="261"/>
            <ac:spMk id="115" creationId="{83BF0473-06D1-40D2-A6A0-4E266D13DCC5}"/>
          </ac:spMkLst>
        </pc:spChg>
        <pc:spChg chg="del">
          <ac:chgData name="Deisher, Michael" userId="3021fad9-09e8-434c-b9fa-0b3d8d09ac66" providerId="ADAL" clId="{3C7E2415-FF4D-4754-B217-E8F05906002D}" dt="2022-11-28T22:12:22.433" v="1093" actId="478"/>
          <ac:spMkLst>
            <pc:docMk/>
            <pc:sldMk cId="1155937199" sldId="261"/>
            <ac:spMk id="116" creationId="{B5F18B00-8BE1-4488-847E-C6D42FFBCA5F}"/>
          </ac:spMkLst>
        </pc:spChg>
        <pc:spChg chg="del">
          <ac:chgData name="Deisher, Michael" userId="3021fad9-09e8-434c-b9fa-0b3d8d09ac66" providerId="ADAL" clId="{3C7E2415-FF4D-4754-B217-E8F05906002D}" dt="2022-11-28T22:12:22.433" v="1093" actId="478"/>
          <ac:spMkLst>
            <pc:docMk/>
            <pc:sldMk cId="1155937199" sldId="261"/>
            <ac:spMk id="117" creationId="{2E68AF4D-9E62-4C42-8299-8215DBBEB927}"/>
          </ac:spMkLst>
        </pc:spChg>
        <pc:spChg chg="del">
          <ac:chgData name="Deisher, Michael" userId="3021fad9-09e8-434c-b9fa-0b3d8d09ac66" providerId="ADAL" clId="{3C7E2415-FF4D-4754-B217-E8F05906002D}" dt="2022-11-28T22:12:22.433" v="1093" actId="478"/>
          <ac:spMkLst>
            <pc:docMk/>
            <pc:sldMk cId="1155937199" sldId="261"/>
            <ac:spMk id="118" creationId="{17F4EC77-209D-4442-AA0A-86B5F85398D9}"/>
          </ac:spMkLst>
        </pc:spChg>
        <pc:spChg chg="del">
          <ac:chgData name="Deisher, Michael" userId="3021fad9-09e8-434c-b9fa-0b3d8d09ac66" providerId="ADAL" clId="{3C7E2415-FF4D-4754-B217-E8F05906002D}" dt="2022-11-28T22:12:22.433" v="1093" actId="478"/>
          <ac:spMkLst>
            <pc:docMk/>
            <pc:sldMk cId="1155937199" sldId="261"/>
            <ac:spMk id="119" creationId="{490A953E-7C46-45ED-A302-17C3E5074A49}"/>
          </ac:spMkLst>
        </pc:spChg>
        <pc:spChg chg="del">
          <ac:chgData name="Deisher, Michael" userId="3021fad9-09e8-434c-b9fa-0b3d8d09ac66" providerId="ADAL" clId="{3C7E2415-FF4D-4754-B217-E8F05906002D}" dt="2022-11-28T22:12:22.433" v="1093" actId="478"/>
          <ac:spMkLst>
            <pc:docMk/>
            <pc:sldMk cId="1155937199" sldId="261"/>
            <ac:spMk id="120" creationId="{C1CF54A6-32C1-43FB-BDF4-E030F983B3D9}"/>
          </ac:spMkLst>
        </pc:spChg>
        <pc:spChg chg="del">
          <ac:chgData name="Deisher, Michael" userId="3021fad9-09e8-434c-b9fa-0b3d8d09ac66" providerId="ADAL" clId="{3C7E2415-FF4D-4754-B217-E8F05906002D}" dt="2022-11-28T22:12:22.433" v="1093" actId="478"/>
          <ac:spMkLst>
            <pc:docMk/>
            <pc:sldMk cId="1155937199" sldId="261"/>
            <ac:spMk id="129" creationId="{D6F334A1-C85A-4516-80B6-0FAB9AB39625}"/>
          </ac:spMkLst>
        </pc:spChg>
        <pc:spChg chg="del">
          <ac:chgData name="Deisher, Michael" userId="3021fad9-09e8-434c-b9fa-0b3d8d09ac66" providerId="ADAL" clId="{3C7E2415-FF4D-4754-B217-E8F05906002D}" dt="2022-11-28T22:12:22.433" v="1093" actId="478"/>
          <ac:spMkLst>
            <pc:docMk/>
            <pc:sldMk cId="1155937199" sldId="261"/>
            <ac:spMk id="130" creationId="{DCBE581E-31AE-4A44-9960-9E5DBA5DAC32}"/>
          </ac:spMkLst>
        </pc:spChg>
        <pc:spChg chg="del">
          <ac:chgData name="Deisher, Michael" userId="3021fad9-09e8-434c-b9fa-0b3d8d09ac66" providerId="ADAL" clId="{3C7E2415-FF4D-4754-B217-E8F05906002D}" dt="2022-11-28T22:12:22.433" v="1093" actId="478"/>
          <ac:spMkLst>
            <pc:docMk/>
            <pc:sldMk cId="1155937199" sldId="261"/>
            <ac:spMk id="140" creationId="{E3D7446A-CD19-4813-A57F-0CDA7BD57178}"/>
          </ac:spMkLst>
        </pc:spChg>
        <pc:spChg chg="mod">
          <ac:chgData name="Deisher, Michael" userId="3021fad9-09e8-434c-b9fa-0b3d8d09ac66" providerId="ADAL" clId="{3C7E2415-FF4D-4754-B217-E8F05906002D}" dt="2022-11-28T22:58:45.793" v="1537" actId="165"/>
          <ac:spMkLst>
            <pc:docMk/>
            <pc:sldMk cId="1155937199" sldId="261"/>
            <ac:spMk id="142" creationId="{E482716D-CE54-4965-8557-571F14953B6F}"/>
          </ac:spMkLst>
        </pc:spChg>
        <pc:spChg chg="mod">
          <ac:chgData name="Deisher, Michael" userId="3021fad9-09e8-434c-b9fa-0b3d8d09ac66" providerId="ADAL" clId="{3C7E2415-FF4D-4754-B217-E8F05906002D}" dt="2022-11-28T22:58:45.793" v="1537" actId="165"/>
          <ac:spMkLst>
            <pc:docMk/>
            <pc:sldMk cId="1155937199" sldId="261"/>
            <ac:spMk id="143" creationId="{F622F282-C034-4604-A6CF-D95A5EE20FD9}"/>
          </ac:spMkLst>
        </pc:spChg>
        <pc:spChg chg="add mod topLvl">
          <ac:chgData name="Deisher, Michael" userId="3021fad9-09e8-434c-b9fa-0b3d8d09ac66" providerId="ADAL" clId="{3C7E2415-FF4D-4754-B217-E8F05906002D}" dt="2022-11-28T22:59:29.866" v="1546" actId="164"/>
          <ac:spMkLst>
            <pc:docMk/>
            <pc:sldMk cId="1155937199" sldId="261"/>
            <ac:spMk id="144" creationId="{3120A8E4-859B-4E3F-9F66-AF7AEB3D9A9B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46" creationId="{3AADE699-D635-4F6E-8B35-807E3831D30E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47" creationId="{9E99461A-20EF-41D3-ADAF-A4BD7E5D915F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48" creationId="{DB6A5015-17DC-47B2-84AA-C8B4AE25B1C4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50" creationId="{727DCE5C-EF62-4C65-8CCD-F092A04CE158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59" creationId="{A9BE22FA-FC86-4BAA-97F0-609748E0E3F0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60" creationId="{534BB481-E61A-4407-9B70-37EB02ACBC59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61" creationId="{8AB07611-CA4F-44AB-A2F3-65C1CBBC6E47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62" creationId="{F7BC07F4-B6BF-449D-82D1-BEE5E66CC085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63" creationId="{047CFE72-CED7-4C9C-8AAE-5BECD96FE2AE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64" creationId="{ED0FFEB2-5738-454C-AFDC-14537A79B049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65" creationId="{480C2D39-0862-4BFD-914E-65F23ACB5F44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66" creationId="{B96E73CA-70E5-42FA-AA96-830F6C7429DC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67" creationId="{2F7BF151-9FEF-418D-AADD-BD1548433BD4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68" creationId="{AD775159-0A47-4707-9FF5-707EDC4BC76B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69" creationId="{D6015038-025D-4DA8-952A-343CB61BA670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70" creationId="{3F9423FE-67F5-4630-9DE9-AC4955F23FEF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71" creationId="{3B83AAD0-72DD-4A9D-B013-03AF139D305B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72" creationId="{6E3F13FE-1168-482D-835E-7FB0D2E3DD6C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73" creationId="{6C1B2942-87F3-4B29-8FB1-9482F7A1A441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74" creationId="{7A57CE50-0433-4D1F-8353-83C35CEEB045}"/>
          </ac:spMkLst>
        </pc:spChg>
        <pc:spChg chg="mod">
          <ac:chgData name="Deisher, Michael" userId="3021fad9-09e8-434c-b9fa-0b3d8d09ac66" providerId="ADAL" clId="{3C7E2415-FF4D-4754-B217-E8F05906002D}" dt="2022-11-28T22:59:50.830" v="1552"/>
          <ac:spMkLst>
            <pc:docMk/>
            <pc:sldMk cId="1155937199" sldId="261"/>
            <ac:spMk id="175" creationId="{A82CFAFB-511C-48B1-9C4A-73B37AD4C185}"/>
          </ac:spMkLst>
        </pc:spChg>
        <pc:spChg chg="add mod">
          <ac:chgData name="Deisher, Michael" userId="3021fad9-09e8-434c-b9fa-0b3d8d09ac66" providerId="ADAL" clId="{3C7E2415-FF4D-4754-B217-E8F05906002D}" dt="2022-11-29T04:01:13.850" v="1920" actId="1035"/>
          <ac:spMkLst>
            <pc:docMk/>
            <pc:sldMk cId="1155937199" sldId="261"/>
            <ac:spMk id="176" creationId="{532C882B-CA63-4540-B8CF-45B660214638}"/>
          </ac:spMkLst>
        </pc:spChg>
        <pc:spChg chg="add mod">
          <ac:chgData name="Deisher, Michael" userId="3021fad9-09e8-434c-b9fa-0b3d8d09ac66" providerId="ADAL" clId="{3C7E2415-FF4D-4754-B217-E8F05906002D}" dt="2022-11-29T04:01:13.850" v="1920" actId="1035"/>
          <ac:spMkLst>
            <pc:docMk/>
            <pc:sldMk cId="1155937199" sldId="261"/>
            <ac:spMk id="177" creationId="{DD93A035-3F5A-49F1-8696-31A41267AC85}"/>
          </ac:spMkLst>
        </pc:spChg>
        <pc:spChg chg="mod topLvl">
          <ac:chgData name="Deisher, Michael" userId="3021fad9-09e8-434c-b9fa-0b3d8d09ac66" providerId="ADAL" clId="{3C7E2415-FF4D-4754-B217-E8F05906002D}" dt="2022-11-29T03:59:59.712" v="1889" actId="164"/>
          <ac:spMkLst>
            <pc:docMk/>
            <pc:sldMk cId="1155937199" sldId="261"/>
            <ac:spMk id="179" creationId="{06E0CC86-779C-4640-A818-60E755DEFBE2}"/>
          </ac:spMkLst>
        </pc:spChg>
        <pc:spChg chg="mod topLvl">
          <ac:chgData name="Deisher, Michael" userId="3021fad9-09e8-434c-b9fa-0b3d8d09ac66" providerId="ADAL" clId="{3C7E2415-FF4D-4754-B217-E8F05906002D}" dt="2022-11-29T03:59:59.712" v="1889" actId="164"/>
          <ac:spMkLst>
            <pc:docMk/>
            <pc:sldMk cId="1155937199" sldId="261"/>
            <ac:spMk id="180" creationId="{CCC4774A-8B9C-42B5-B5F0-27C9D8C79B67}"/>
          </ac:spMkLst>
        </pc:spChg>
        <pc:spChg chg="mod topLvl">
          <ac:chgData name="Deisher, Michael" userId="3021fad9-09e8-434c-b9fa-0b3d8d09ac66" providerId="ADAL" clId="{3C7E2415-FF4D-4754-B217-E8F05906002D}" dt="2022-11-29T03:59:59.712" v="1889" actId="164"/>
          <ac:spMkLst>
            <pc:docMk/>
            <pc:sldMk cId="1155937199" sldId="261"/>
            <ac:spMk id="181" creationId="{39BF36B4-3926-4376-A270-2B0EEF929A74}"/>
          </ac:spMkLst>
        </pc:spChg>
        <pc:spChg chg="mod topLvl">
          <ac:chgData name="Deisher, Michael" userId="3021fad9-09e8-434c-b9fa-0b3d8d09ac66" providerId="ADAL" clId="{3C7E2415-FF4D-4754-B217-E8F05906002D}" dt="2022-11-29T03:59:59.712" v="1889" actId="164"/>
          <ac:spMkLst>
            <pc:docMk/>
            <pc:sldMk cId="1155937199" sldId="261"/>
            <ac:spMk id="182" creationId="{A32F88AE-BFC0-4CD5-BB44-AA895FDB75D9}"/>
          </ac:spMkLst>
        </pc:spChg>
        <pc:spChg chg="mod topLvl">
          <ac:chgData name="Deisher, Michael" userId="3021fad9-09e8-434c-b9fa-0b3d8d09ac66" providerId="ADAL" clId="{3C7E2415-FF4D-4754-B217-E8F05906002D}" dt="2022-11-29T03:59:59.712" v="1889" actId="164"/>
          <ac:spMkLst>
            <pc:docMk/>
            <pc:sldMk cId="1155937199" sldId="261"/>
            <ac:spMk id="183" creationId="{C9AF480E-D9AB-4D6C-9CD8-71E1796F575C}"/>
          </ac:spMkLst>
        </pc:spChg>
        <pc:spChg chg="mod topLvl">
          <ac:chgData name="Deisher, Michael" userId="3021fad9-09e8-434c-b9fa-0b3d8d09ac66" providerId="ADAL" clId="{3C7E2415-FF4D-4754-B217-E8F05906002D}" dt="2022-11-29T03:59:59.712" v="1889" actId="164"/>
          <ac:spMkLst>
            <pc:docMk/>
            <pc:sldMk cId="1155937199" sldId="261"/>
            <ac:spMk id="184" creationId="{015BFEBF-BDFC-4FFA-ACB6-13ADC436537A}"/>
          </ac:spMkLst>
        </pc:spChg>
        <pc:spChg chg="mod topLvl">
          <ac:chgData name="Deisher, Michael" userId="3021fad9-09e8-434c-b9fa-0b3d8d09ac66" providerId="ADAL" clId="{3C7E2415-FF4D-4754-B217-E8F05906002D}" dt="2022-11-29T03:59:59.712" v="1889" actId="164"/>
          <ac:spMkLst>
            <pc:docMk/>
            <pc:sldMk cId="1155937199" sldId="261"/>
            <ac:spMk id="185" creationId="{32B3E793-EF5D-46CD-9660-273FAE2F944A}"/>
          </ac:spMkLst>
        </pc:spChg>
        <pc:spChg chg="add del mod topLvl">
          <ac:chgData name="Deisher, Michael" userId="3021fad9-09e8-434c-b9fa-0b3d8d09ac66" providerId="ADAL" clId="{3C7E2415-FF4D-4754-B217-E8F05906002D}" dt="2022-11-29T03:59:33.249" v="1886" actId="478"/>
          <ac:spMkLst>
            <pc:docMk/>
            <pc:sldMk cId="1155937199" sldId="261"/>
            <ac:spMk id="186" creationId="{4AEC2D3E-19C5-4002-B6B2-B1DDEE3D862B}"/>
          </ac:spMkLst>
        </pc:spChg>
        <pc:spChg chg="del mod topLvl">
          <ac:chgData name="Deisher, Michael" userId="3021fad9-09e8-434c-b9fa-0b3d8d09ac66" providerId="ADAL" clId="{3C7E2415-FF4D-4754-B217-E8F05906002D}" dt="2022-11-29T03:55:59.042" v="1753" actId="478"/>
          <ac:spMkLst>
            <pc:docMk/>
            <pc:sldMk cId="1155937199" sldId="261"/>
            <ac:spMk id="188" creationId="{D1046A54-B409-4292-845D-14ACB62B65A7}"/>
          </ac:spMkLst>
        </pc:spChg>
        <pc:spChg chg="mod topLvl">
          <ac:chgData name="Deisher, Michael" userId="3021fad9-09e8-434c-b9fa-0b3d8d09ac66" providerId="ADAL" clId="{3C7E2415-FF4D-4754-B217-E8F05906002D}" dt="2022-11-29T04:15:14.232" v="2561" actId="164"/>
          <ac:spMkLst>
            <pc:docMk/>
            <pc:sldMk cId="1155937199" sldId="261"/>
            <ac:spMk id="189" creationId="{F3F5F644-6F2E-4AF6-B16A-0AA21115E81B}"/>
          </ac:spMkLst>
        </pc:spChg>
        <pc:spChg chg="mod topLvl">
          <ac:chgData name="Deisher, Michael" userId="3021fad9-09e8-434c-b9fa-0b3d8d09ac66" providerId="ADAL" clId="{3C7E2415-FF4D-4754-B217-E8F05906002D}" dt="2022-11-29T04:15:14.232" v="2561" actId="164"/>
          <ac:spMkLst>
            <pc:docMk/>
            <pc:sldMk cId="1155937199" sldId="261"/>
            <ac:spMk id="190" creationId="{91B1E96A-341E-4B42-AB30-996C29FB0340}"/>
          </ac:spMkLst>
        </pc:spChg>
        <pc:spChg chg="add mod topLvl">
          <ac:chgData name="Deisher, Michael" userId="3021fad9-09e8-434c-b9fa-0b3d8d09ac66" providerId="ADAL" clId="{3C7E2415-FF4D-4754-B217-E8F05906002D}" dt="2022-11-29T04:15:14.232" v="2561" actId="164"/>
          <ac:spMkLst>
            <pc:docMk/>
            <pc:sldMk cId="1155937199" sldId="261"/>
            <ac:spMk id="191" creationId="{E66B43B5-EEA9-4C0A-A792-01DA8B32B11C}"/>
          </ac:spMkLst>
        </pc:spChg>
        <pc:spChg chg="add mod">
          <ac:chgData name="Deisher, Michael" userId="3021fad9-09e8-434c-b9fa-0b3d8d09ac66" providerId="ADAL" clId="{3C7E2415-FF4D-4754-B217-E8F05906002D}" dt="2022-11-29T04:17:16.251" v="2651" actId="1076"/>
          <ac:spMkLst>
            <pc:docMk/>
            <pc:sldMk cId="1155937199" sldId="261"/>
            <ac:spMk id="192" creationId="{073F7816-D020-4263-953A-E971056A2940}"/>
          </ac:spMkLst>
        </pc:spChg>
        <pc:spChg chg="add mod">
          <ac:chgData name="Deisher, Michael" userId="3021fad9-09e8-434c-b9fa-0b3d8d09ac66" providerId="ADAL" clId="{3C7E2415-FF4D-4754-B217-E8F05906002D}" dt="2022-11-29T04:01:25.981" v="1934" actId="1037"/>
          <ac:spMkLst>
            <pc:docMk/>
            <pc:sldMk cId="1155937199" sldId="261"/>
            <ac:spMk id="195" creationId="{A5ECF184-0F46-4A16-9AD9-1B705F134CEC}"/>
          </ac:spMkLst>
        </pc:spChg>
        <pc:spChg chg="mod topLvl">
          <ac:chgData name="Deisher, Michael" userId="3021fad9-09e8-434c-b9fa-0b3d8d09ac66" providerId="ADAL" clId="{3C7E2415-FF4D-4754-B217-E8F05906002D}" dt="2022-11-29T04:16:09.430" v="2591" actId="164"/>
          <ac:spMkLst>
            <pc:docMk/>
            <pc:sldMk cId="1155937199" sldId="261"/>
            <ac:spMk id="197" creationId="{2A7110B9-F3E1-4E9E-9D4E-E094DF20A531}"/>
          </ac:spMkLst>
        </pc:spChg>
        <pc:spChg chg="del mod topLvl">
          <ac:chgData name="Deisher, Michael" userId="3021fad9-09e8-434c-b9fa-0b3d8d09ac66" providerId="ADAL" clId="{3C7E2415-FF4D-4754-B217-E8F05906002D}" dt="2022-11-29T04:00:19.323" v="1896" actId="478"/>
          <ac:spMkLst>
            <pc:docMk/>
            <pc:sldMk cId="1155937199" sldId="261"/>
            <ac:spMk id="198" creationId="{7BEF3B5B-C429-4096-9512-6B43755F56F5}"/>
          </ac:spMkLst>
        </pc:spChg>
        <pc:spChg chg="mod topLvl">
          <ac:chgData name="Deisher, Michael" userId="3021fad9-09e8-434c-b9fa-0b3d8d09ac66" providerId="ADAL" clId="{3C7E2415-FF4D-4754-B217-E8F05906002D}" dt="2022-11-29T04:16:09.430" v="2591" actId="164"/>
          <ac:spMkLst>
            <pc:docMk/>
            <pc:sldMk cId="1155937199" sldId="261"/>
            <ac:spMk id="199" creationId="{4BC5862E-1736-4FDA-971D-124D088E5A7F}"/>
          </ac:spMkLst>
        </pc:spChg>
        <pc:spChg chg="add mod">
          <ac:chgData name="Deisher, Michael" userId="3021fad9-09e8-434c-b9fa-0b3d8d09ac66" providerId="ADAL" clId="{3C7E2415-FF4D-4754-B217-E8F05906002D}" dt="2022-11-29T04:13:23.199" v="2544"/>
          <ac:spMkLst>
            <pc:docMk/>
            <pc:sldMk cId="1155937199" sldId="261"/>
            <ac:spMk id="201" creationId="{DD5A3AAA-E44D-4833-A7A2-F1E01A73B49F}"/>
          </ac:spMkLst>
        </pc:spChg>
        <pc:spChg chg="add mod">
          <ac:chgData name="Deisher, Michael" userId="3021fad9-09e8-434c-b9fa-0b3d8d09ac66" providerId="ADAL" clId="{3C7E2415-FF4D-4754-B217-E8F05906002D}" dt="2022-11-29T04:15:14.232" v="2561" actId="164"/>
          <ac:spMkLst>
            <pc:docMk/>
            <pc:sldMk cId="1155937199" sldId="261"/>
            <ac:spMk id="202" creationId="{EF028543-8E93-464C-9BF6-047A90B7236A}"/>
          </ac:spMkLst>
        </pc:spChg>
        <pc:spChg chg="add mod">
          <ac:chgData name="Deisher, Michael" userId="3021fad9-09e8-434c-b9fa-0b3d8d09ac66" providerId="ADAL" clId="{3C7E2415-FF4D-4754-B217-E8F05906002D}" dt="2022-11-29T04:15:14.232" v="2561" actId="164"/>
          <ac:spMkLst>
            <pc:docMk/>
            <pc:sldMk cId="1155937199" sldId="261"/>
            <ac:spMk id="203" creationId="{F674AAC0-41AC-4889-88B9-E974463F6E63}"/>
          </ac:spMkLst>
        </pc:spChg>
        <pc:spChg chg="add mod">
          <ac:chgData name="Deisher, Michael" userId="3021fad9-09e8-434c-b9fa-0b3d8d09ac66" providerId="ADAL" clId="{3C7E2415-FF4D-4754-B217-E8F05906002D}" dt="2022-11-29T04:15:14.232" v="2561" actId="164"/>
          <ac:spMkLst>
            <pc:docMk/>
            <pc:sldMk cId="1155937199" sldId="261"/>
            <ac:spMk id="204" creationId="{97DA109F-864C-486A-BF15-14D6EE9D8C1D}"/>
          </ac:spMkLst>
        </pc:spChg>
        <pc:spChg chg="add mod">
          <ac:chgData name="Deisher, Michael" userId="3021fad9-09e8-434c-b9fa-0b3d8d09ac66" providerId="ADAL" clId="{3C7E2415-FF4D-4754-B217-E8F05906002D}" dt="2022-11-29T04:16:09.430" v="2591" actId="164"/>
          <ac:spMkLst>
            <pc:docMk/>
            <pc:sldMk cId="1155937199" sldId="261"/>
            <ac:spMk id="205" creationId="{20BCFADF-4DF8-412C-B5C5-0194E7FC9FBF}"/>
          </ac:spMkLst>
        </pc:spChg>
        <pc:spChg chg="add mod">
          <ac:chgData name="Deisher, Michael" userId="3021fad9-09e8-434c-b9fa-0b3d8d09ac66" providerId="ADAL" clId="{3C7E2415-FF4D-4754-B217-E8F05906002D}" dt="2022-11-29T04:16:09.430" v="2591" actId="164"/>
          <ac:spMkLst>
            <pc:docMk/>
            <pc:sldMk cId="1155937199" sldId="261"/>
            <ac:spMk id="206" creationId="{14530B17-25DC-4BF1-AEE2-839BE7CDE929}"/>
          </ac:spMkLst>
        </pc:spChg>
        <pc:grpChg chg="del">
          <ac:chgData name="Deisher, Michael" userId="3021fad9-09e8-434c-b9fa-0b3d8d09ac66" providerId="ADAL" clId="{3C7E2415-FF4D-4754-B217-E8F05906002D}" dt="2022-11-28T22:12:22.433" v="1093" actId="478"/>
          <ac:grpSpMkLst>
            <pc:docMk/>
            <pc:sldMk cId="1155937199" sldId="261"/>
            <ac:grpSpMk id="9" creationId="{99A57425-4ED2-4D67-AE03-F27C29E683A0}"/>
          </ac:grpSpMkLst>
        </pc:grpChg>
        <pc:grpChg chg="mod">
          <ac:chgData name="Deisher, Michael" userId="3021fad9-09e8-434c-b9fa-0b3d8d09ac66" providerId="ADAL" clId="{3C7E2415-FF4D-4754-B217-E8F05906002D}" dt="2022-11-28T22:10:02.032" v="1024" actId="14100"/>
          <ac:grpSpMkLst>
            <pc:docMk/>
            <pc:sldMk cId="1155937199" sldId="261"/>
            <ac:grpSpMk id="19" creationId="{3041D5AA-E62D-481D-B650-D1F3185CCD3D}"/>
          </ac:grpSpMkLst>
        </pc:grpChg>
        <pc:grpChg chg="add del mod">
          <ac:chgData name="Deisher, Michael" userId="3021fad9-09e8-434c-b9fa-0b3d8d09ac66" providerId="ADAL" clId="{3C7E2415-FF4D-4754-B217-E8F05906002D}" dt="2022-11-28T22:54:36.972" v="1305" actId="165"/>
          <ac:grpSpMkLst>
            <pc:docMk/>
            <pc:sldMk cId="1155937199" sldId="261"/>
            <ac:grpSpMk id="27" creationId="{AC26C443-8BFF-4915-A0B0-64528F5F637C}"/>
          </ac:grpSpMkLst>
        </pc:grpChg>
        <pc:grpChg chg="add del mod">
          <ac:chgData name="Deisher, Michael" userId="3021fad9-09e8-434c-b9fa-0b3d8d09ac66" providerId="ADAL" clId="{3C7E2415-FF4D-4754-B217-E8F05906002D}" dt="2022-11-28T22:57:28.910" v="1519" actId="165"/>
          <ac:grpSpMkLst>
            <pc:docMk/>
            <pc:sldMk cId="1155937199" sldId="261"/>
            <ac:grpSpMk id="28" creationId="{A9726A07-3C3D-4DBE-9473-0F1871A6A340}"/>
          </ac:grpSpMkLst>
        </pc:grpChg>
        <pc:grpChg chg="add mod topLvl">
          <ac:chgData name="Deisher, Michael" userId="3021fad9-09e8-434c-b9fa-0b3d8d09ac66" providerId="ADAL" clId="{3C7E2415-FF4D-4754-B217-E8F05906002D}" dt="2022-11-28T22:59:29.866" v="1546" actId="164"/>
          <ac:grpSpMkLst>
            <pc:docMk/>
            <pc:sldMk cId="1155937199" sldId="261"/>
            <ac:grpSpMk id="29" creationId="{D93B13CC-E4AC-4C26-8A9F-72BFD6C17AA2}"/>
          </ac:grpSpMkLst>
        </pc:grpChg>
        <pc:grpChg chg="add del mod">
          <ac:chgData name="Deisher, Michael" userId="3021fad9-09e8-434c-b9fa-0b3d8d09ac66" providerId="ADAL" clId="{3C7E2415-FF4D-4754-B217-E8F05906002D}" dt="2022-11-28T22:58:45.793" v="1537" actId="165"/>
          <ac:grpSpMkLst>
            <pc:docMk/>
            <pc:sldMk cId="1155937199" sldId="261"/>
            <ac:grpSpMk id="30" creationId="{B5B54EDE-EDBC-4074-88B0-A59F25CBBF17}"/>
          </ac:grpSpMkLst>
        </pc:grpChg>
        <pc:grpChg chg="add mod">
          <ac:chgData name="Deisher, Michael" userId="3021fad9-09e8-434c-b9fa-0b3d8d09ac66" providerId="ADAL" clId="{3C7E2415-FF4D-4754-B217-E8F05906002D}" dt="2022-11-29T04:01:13.850" v="1920" actId="1035"/>
          <ac:grpSpMkLst>
            <pc:docMk/>
            <pc:sldMk cId="1155937199" sldId="261"/>
            <ac:grpSpMk id="31" creationId="{27705093-458E-4CD7-926A-D2FFA2571C58}"/>
          </ac:grpSpMkLst>
        </pc:grpChg>
        <pc:grpChg chg="add del mod">
          <ac:chgData name="Deisher, Michael" userId="3021fad9-09e8-434c-b9fa-0b3d8d09ac66" providerId="ADAL" clId="{3C7E2415-FF4D-4754-B217-E8F05906002D}" dt="2022-11-29T04:14:34.361" v="2556" actId="165"/>
          <ac:grpSpMkLst>
            <pc:docMk/>
            <pc:sldMk cId="1155937199" sldId="261"/>
            <ac:grpSpMk id="32" creationId="{7865DF83-E093-4A86-93E8-70966BC440BD}"/>
          </ac:grpSpMkLst>
        </pc:grpChg>
        <pc:grpChg chg="add mod">
          <ac:chgData name="Deisher, Michael" userId="3021fad9-09e8-434c-b9fa-0b3d8d09ac66" providerId="ADAL" clId="{3C7E2415-FF4D-4754-B217-E8F05906002D}" dt="2022-11-29T04:17:31.730" v="2652" actId="1076"/>
          <ac:grpSpMkLst>
            <pc:docMk/>
            <pc:sldMk cId="1155937199" sldId="261"/>
            <ac:grpSpMk id="36" creationId="{94B96BA7-5C40-46FD-BA56-454903A14373}"/>
          </ac:grpSpMkLst>
        </pc:grpChg>
        <pc:grpChg chg="add del mod">
          <ac:chgData name="Deisher, Michael" userId="3021fad9-09e8-434c-b9fa-0b3d8d09ac66" providerId="ADAL" clId="{3C7E2415-FF4D-4754-B217-E8F05906002D}" dt="2022-11-29T04:15:50.895" v="2586" actId="165"/>
          <ac:grpSpMkLst>
            <pc:docMk/>
            <pc:sldMk cId="1155937199" sldId="261"/>
            <ac:grpSpMk id="37" creationId="{81A2D4BA-535C-4F08-B782-40E6398B8F82}"/>
          </ac:grpSpMkLst>
        </pc:grpChg>
        <pc:grpChg chg="add mod">
          <ac:chgData name="Deisher, Michael" userId="3021fad9-09e8-434c-b9fa-0b3d8d09ac66" providerId="ADAL" clId="{3C7E2415-FF4D-4754-B217-E8F05906002D}" dt="2022-11-29T04:17:31.730" v="2652" actId="1076"/>
          <ac:grpSpMkLst>
            <pc:docMk/>
            <pc:sldMk cId="1155937199" sldId="261"/>
            <ac:grpSpMk id="38" creationId="{DCA74429-3228-49F0-B517-1BDEDDCA6CA1}"/>
          </ac:grpSpMkLst>
        </pc:grpChg>
        <pc:grpChg chg="add mod">
          <ac:chgData name="Deisher, Michael" userId="3021fad9-09e8-434c-b9fa-0b3d8d09ac66" providerId="ADAL" clId="{3C7E2415-FF4D-4754-B217-E8F05906002D}" dt="2022-11-29T04:16:09.430" v="2591" actId="164"/>
          <ac:grpSpMkLst>
            <pc:docMk/>
            <pc:sldMk cId="1155937199" sldId="261"/>
            <ac:grpSpMk id="39" creationId="{D59802AB-74CF-4C7A-A5EB-5C417579F69D}"/>
          </ac:grpSpMkLst>
        </pc:grpChg>
        <pc:grpChg chg="mod">
          <ac:chgData name="Deisher, Michael" userId="3021fad9-09e8-434c-b9fa-0b3d8d09ac66" providerId="ADAL" clId="{3C7E2415-FF4D-4754-B217-E8F05906002D}" dt="2022-11-28T22:13:44.647" v="1104" actId="14100"/>
          <ac:grpSpMkLst>
            <pc:docMk/>
            <pc:sldMk cId="1155937199" sldId="261"/>
            <ac:grpSpMk id="41" creationId="{AFB163E9-3B14-4A56-8670-CF6705FE2C11}"/>
          </ac:grpSpMkLst>
        </pc:grpChg>
        <pc:grpChg chg="add del mod">
          <ac:chgData name="Deisher, Michael" userId="3021fad9-09e8-434c-b9fa-0b3d8d09ac66" providerId="ADAL" clId="{3C7E2415-FF4D-4754-B217-E8F05906002D}" dt="2022-11-28T22:12:49.622" v="1098" actId="165"/>
          <ac:grpSpMkLst>
            <pc:docMk/>
            <pc:sldMk cId="1155937199" sldId="261"/>
            <ac:grpSpMk id="55" creationId="{381C1684-D3BC-4FD6-B66E-C8886143A4ED}"/>
          </ac:grpSpMkLst>
        </pc:grpChg>
        <pc:grpChg chg="add mod">
          <ac:chgData name="Deisher, Michael" userId="3021fad9-09e8-434c-b9fa-0b3d8d09ac66" providerId="ADAL" clId="{3C7E2415-FF4D-4754-B217-E8F05906002D}" dt="2022-11-29T04:01:13.850" v="1920" actId="1035"/>
          <ac:grpSpMkLst>
            <pc:docMk/>
            <pc:sldMk cId="1155937199" sldId="261"/>
            <ac:grpSpMk id="66" creationId="{DCA8D9AD-9463-496C-8A88-0B73E1976014}"/>
          </ac:grpSpMkLst>
        </pc:grpChg>
        <pc:grpChg chg="add del mod">
          <ac:chgData name="Deisher, Michael" userId="3021fad9-09e8-434c-b9fa-0b3d8d09ac66" providerId="ADAL" clId="{3C7E2415-FF4D-4754-B217-E8F05906002D}" dt="2022-11-28T22:59:44.249" v="1551" actId="478"/>
          <ac:grpSpMkLst>
            <pc:docMk/>
            <pc:sldMk cId="1155937199" sldId="261"/>
            <ac:grpSpMk id="83" creationId="{EFEE8E29-033B-4E52-9DA8-686AD5758351}"/>
          </ac:grpSpMkLst>
        </pc:grpChg>
        <pc:grpChg chg="add mod topLvl">
          <ac:chgData name="Deisher, Michael" userId="3021fad9-09e8-434c-b9fa-0b3d8d09ac66" providerId="ADAL" clId="{3C7E2415-FF4D-4754-B217-E8F05906002D}" dt="2022-11-28T22:59:29.866" v="1546" actId="164"/>
          <ac:grpSpMkLst>
            <pc:docMk/>
            <pc:sldMk cId="1155937199" sldId="261"/>
            <ac:grpSpMk id="94" creationId="{82A12E9B-D4E6-4978-8208-C143D7751282}"/>
          </ac:grpSpMkLst>
        </pc:grpChg>
        <pc:grpChg chg="add mod topLvl">
          <ac:chgData name="Deisher, Michael" userId="3021fad9-09e8-434c-b9fa-0b3d8d09ac66" providerId="ADAL" clId="{3C7E2415-FF4D-4754-B217-E8F05906002D}" dt="2022-11-28T22:59:29.866" v="1546" actId="164"/>
          <ac:grpSpMkLst>
            <pc:docMk/>
            <pc:sldMk cId="1155937199" sldId="261"/>
            <ac:grpSpMk id="97" creationId="{F7C5C61D-C9AC-43D5-A22E-F5248FD58D22}"/>
          </ac:grpSpMkLst>
        </pc:grpChg>
        <pc:grpChg chg="add mod topLvl">
          <ac:chgData name="Deisher, Michael" userId="3021fad9-09e8-434c-b9fa-0b3d8d09ac66" providerId="ADAL" clId="{3C7E2415-FF4D-4754-B217-E8F05906002D}" dt="2022-11-28T22:59:29.866" v="1546" actId="164"/>
          <ac:grpSpMkLst>
            <pc:docMk/>
            <pc:sldMk cId="1155937199" sldId="261"/>
            <ac:grpSpMk id="100" creationId="{0B1EC0A6-AB4B-4CA7-8CA9-3EEE8C688C01}"/>
          </ac:grpSpMkLst>
        </pc:grpChg>
        <pc:grpChg chg="add mod topLvl">
          <ac:chgData name="Deisher, Michael" userId="3021fad9-09e8-434c-b9fa-0b3d8d09ac66" providerId="ADAL" clId="{3C7E2415-FF4D-4754-B217-E8F05906002D}" dt="2022-11-28T22:59:29.866" v="1546" actId="164"/>
          <ac:grpSpMkLst>
            <pc:docMk/>
            <pc:sldMk cId="1155937199" sldId="261"/>
            <ac:grpSpMk id="103" creationId="{5052DE3A-ECFE-4B33-8AE9-CC418819D6C8}"/>
          </ac:grpSpMkLst>
        </pc:grpChg>
        <pc:grpChg chg="add mod topLvl">
          <ac:chgData name="Deisher, Michael" userId="3021fad9-09e8-434c-b9fa-0b3d8d09ac66" providerId="ADAL" clId="{3C7E2415-FF4D-4754-B217-E8F05906002D}" dt="2022-11-28T22:59:29.866" v="1546" actId="164"/>
          <ac:grpSpMkLst>
            <pc:docMk/>
            <pc:sldMk cId="1155937199" sldId="261"/>
            <ac:grpSpMk id="106" creationId="{9DD3B882-433E-4CF6-8263-E6F94909AEA5}"/>
          </ac:grpSpMkLst>
        </pc:grpChg>
        <pc:grpChg chg="add mod topLvl">
          <ac:chgData name="Deisher, Michael" userId="3021fad9-09e8-434c-b9fa-0b3d8d09ac66" providerId="ADAL" clId="{3C7E2415-FF4D-4754-B217-E8F05906002D}" dt="2022-11-28T22:59:29.866" v="1546" actId="164"/>
          <ac:grpSpMkLst>
            <pc:docMk/>
            <pc:sldMk cId="1155937199" sldId="261"/>
            <ac:grpSpMk id="110" creationId="{AD3919E1-4E5F-498D-9161-48F2DB6BB4B0}"/>
          </ac:grpSpMkLst>
        </pc:grpChg>
        <pc:grpChg chg="del">
          <ac:chgData name="Deisher, Michael" userId="3021fad9-09e8-434c-b9fa-0b3d8d09ac66" providerId="ADAL" clId="{3C7E2415-FF4D-4754-B217-E8F05906002D}" dt="2022-11-28T22:12:22.433" v="1093" actId="478"/>
          <ac:grpSpMkLst>
            <pc:docMk/>
            <pc:sldMk cId="1155937199" sldId="261"/>
            <ac:grpSpMk id="131" creationId="{065F759D-CFEF-4BA2-991E-F09177640DD4}"/>
          </ac:grpSpMkLst>
        </pc:grpChg>
        <pc:grpChg chg="add mod topLvl">
          <ac:chgData name="Deisher, Michael" userId="3021fad9-09e8-434c-b9fa-0b3d8d09ac66" providerId="ADAL" clId="{3C7E2415-FF4D-4754-B217-E8F05906002D}" dt="2022-11-28T22:59:29.866" v="1546" actId="164"/>
          <ac:grpSpMkLst>
            <pc:docMk/>
            <pc:sldMk cId="1155937199" sldId="261"/>
            <ac:grpSpMk id="141" creationId="{DE510A87-36E3-47A2-BF21-293BF56F7380}"/>
          </ac:grpSpMkLst>
        </pc:grpChg>
        <pc:grpChg chg="add mod">
          <ac:chgData name="Deisher, Michael" userId="3021fad9-09e8-434c-b9fa-0b3d8d09ac66" providerId="ADAL" clId="{3C7E2415-FF4D-4754-B217-E8F05906002D}" dt="2022-11-29T04:01:13.850" v="1920" actId="1035"/>
          <ac:grpSpMkLst>
            <pc:docMk/>
            <pc:sldMk cId="1155937199" sldId="261"/>
            <ac:grpSpMk id="145" creationId="{E9F0AE7C-A3D6-4C54-8969-3E10AC78507D}"/>
          </ac:grpSpMkLst>
        </pc:grpChg>
        <pc:grpChg chg="add mod">
          <ac:chgData name="Deisher, Michael" userId="3021fad9-09e8-434c-b9fa-0b3d8d09ac66" providerId="ADAL" clId="{3C7E2415-FF4D-4754-B217-E8F05906002D}" dt="2022-11-29T04:01:13.850" v="1920" actId="1035"/>
          <ac:grpSpMkLst>
            <pc:docMk/>
            <pc:sldMk cId="1155937199" sldId="261"/>
            <ac:grpSpMk id="149" creationId="{A50EF961-F8B5-47B4-9AE3-F502011E8B8A}"/>
          </ac:grpSpMkLst>
        </pc:grpChg>
        <pc:grpChg chg="mod">
          <ac:chgData name="Deisher, Michael" userId="3021fad9-09e8-434c-b9fa-0b3d8d09ac66" providerId="ADAL" clId="{3C7E2415-FF4D-4754-B217-E8F05906002D}" dt="2022-11-28T22:59:50.830" v="1552"/>
          <ac:grpSpMkLst>
            <pc:docMk/>
            <pc:sldMk cId="1155937199" sldId="261"/>
            <ac:grpSpMk id="151" creationId="{B669537F-7312-4DFE-B184-089A87350BB7}"/>
          </ac:grpSpMkLst>
        </pc:grpChg>
        <pc:grpChg chg="mod">
          <ac:chgData name="Deisher, Michael" userId="3021fad9-09e8-434c-b9fa-0b3d8d09ac66" providerId="ADAL" clId="{3C7E2415-FF4D-4754-B217-E8F05906002D}" dt="2022-11-28T22:59:50.830" v="1552"/>
          <ac:grpSpMkLst>
            <pc:docMk/>
            <pc:sldMk cId="1155937199" sldId="261"/>
            <ac:grpSpMk id="152" creationId="{06890140-A303-4673-BB5D-3957AB2CB833}"/>
          </ac:grpSpMkLst>
        </pc:grpChg>
        <pc:grpChg chg="mod">
          <ac:chgData name="Deisher, Michael" userId="3021fad9-09e8-434c-b9fa-0b3d8d09ac66" providerId="ADAL" clId="{3C7E2415-FF4D-4754-B217-E8F05906002D}" dt="2022-11-28T22:59:50.830" v="1552"/>
          <ac:grpSpMkLst>
            <pc:docMk/>
            <pc:sldMk cId="1155937199" sldId="261"/>
            <ac:grpSpMk id="153" creationId="{3473EE9B-E200-426D-B11F-997E4343864F}"/>
          </ac:grpSpMkLst>
        </pc:grpChg>
        <pc:grpChg chg="mod">
          <ac:chgData name="Deisher, Michael" userId="3021fad9-09e8-434c-b9fa-0b3d8d09ac66" providerId="ADAL" clId="{3C7E2415-FF4D-4754-B217-E8F05906002D}" dt="2022-11-28T22:59:50.830" v="1552"/>
          <ac:grpSpMkLst>
            <pc:docMk/>
            <pc:sldMk cId="1155937199" sldId="261"/>
            <ac:grpSpMk id="154" creationId="{F36AE29A-C5F6-4D7C-B5A0-009BAE01CC6F}"/>
          </ac:grpSpMkLst>
        </pc:grpChg>
        <pc:grpChg chg="mod">
          <ac:chgData name="Deisher, Michael" userId="3021fad9-09e8-434c-b9fa-0b3d8d09ac66" providerId="ADAL" clId="{3C7E2415-FF4D-4754-B217-E8F05906002D}" dt="2022-11-28T22:59:50.830" v="1552"/>
          <ac:grpSpMkLst>
            <pc:docMk/>
            <pc:sldMk cId="1155937199" sldId="261"/>
            <ac:grpSpMk id="155" creationId="{78C1EE6D-90E1-4246-8294-BCD4F96906F8}"/>
          </ac:grpSpMkLst>
        </pc:grpChg>
        <pc:grpChg chg="mod">
          <ac:chgData name="Deisher, Michael" userId="3021fad9-09e8-434c-b9fa-0b3d8d09ac66" providerId="ADAL" clId="{3C7E2415-FF4D-4754-B217-E8F05906002D}" dt="2022-11-28T22:59:50.830" v="1552"/>
          <ac:grpSpMkLst>
            <pc:docMk/>
            <pc:sldMk cId="1155937199" sldId="261"/>
            <ac:grpSpMk id="156" creationId="{A454B78C-9F82-4C96-AE04-F5732B8C2AF3}"/>
          </ac:grpSpMkLst>
        </pc:grpChg>
        <pc:grpChg chg="mod">
          <ac:chgData name="Deisher, Michael" userId="3021fad9-09e8-434c-b9fa-0b3d8d09ac66" providerId="ADAL" clId="{3C7E2415-FF4D-4754-B217-E8F05906002D}" dt="2022-11-28T22:59:50.830" v="1552"/>
          <ac:grpSpMkLst>
            <pc:docMk/>
            <pc:sldMk cId="1155937199" sldId="261"/>
            <ac:grpSpMk id="157" creationId="{0A35D24C-2F39-470F-B3E8-0CE24A3909CB}"/>
          </ac:grpSpMkLst>
        </pc:grpChg>
        <pc:grpChg chg="mod">
          <ac:chgData name="Deisher, Michael" userId="3021fad9-09e8-434c-b9fa-0b3d8d09ac66" providerId="ADAL" clId="{3C7E2415-FF4D-4754-B217-E8F05906002D}" dt="2022-11-28T22:59:50.830" v="1552"/>
          <ac:grpSpMkLst>
            <pc:docMk/>
            <pc:sldMk cId="1155937199" sldId="261"/>
            <ac:grpSpMk id="158" creationId="{A8E70DF3-7C45-4FB5-BC80-7497B6E85299}"/>
          </ac:grpSpMkLst>
        </pc:grpChg>
        <pc:grpChg chg="add del mod">
          <ac:chgData name="Deisher, Michael" userId="3021fad9-09e8-434c-b9fa-0b3d8d09ac66" providerId="ADAL" clId="{3C7E2415-FF4D-4754-B217-E8F05906002D}" dt="2022-11-29T03:59:16.460" v="1883" actId="165"/>
          <ac:grpSpMkLst>
            <pc:docMk/>
            <pc:sldMk cId="1155937199" sldId="261"/>
            <ac:grpSpMk id="178" creationId="{4F8C4D6A-C387-432F-9125-348632D99790}"/>
          </ac:grpSpMkLst>
        </pc:grpChg>
        <pc:grpChg chg="add del mod">
          <ac:chgData name="Deisher, Michael" userId="3021fad9-09e8-434c-b9fa-0b3d8d09ac66" providerId="ADAL" clId="{3C7E2415-FF4D-4754-B217-E8F05906002D}" dt="2022-11-29T03:55:21.414" v="1739" actId="165"/>
          <ac:grpSpMkLst>
            <pc:docMk/>
            <pc:sldMk cId="1155937199" sldId="261"/>
            <ac:grpSpMk id="187" creationId="{93019AF2-9B71-4EFC-9291-DB93CDB5C153}"/>
          </ac:grpSpMkLst>
        </pc:grpChg>
        <pc:grpChg chg="add del mod">
          <ac:chgData name="Deisher, Michael" userId="3021fad9-09e8-434c-b9fa-0b3d8d09ac66" providerId="ADAL" clId="{3C7E2415-FF4D-4754-B217-E8F05906002D}" dt="2022-11-29T04:00:16.814" v="1895" actId="165"/>
          <ac:grpSpMkLst>
            <pc:docMk/>
            <pc:sldMk cId="1155937199" sldId="261"/>
            <ac:grpSpMk id="196" creationId="{D7BFD7A3-DF4A-4294-9996-483C361F0E42}"/>
          </ac:grpSpMkLst>
        </pc:grpChg>
        <pc:picChg chg="del">
          <ac:chgData name="Deisher, Michael" userId="3021fad9-09e8-434c-b9fa-0b3d8d09ac66" providerId="ADAL" clId="{3C7E2415-FF4D-4754-B217-E8F05906002D}" dt="2022-11-28T22:08:24.844" v="966" actId="478"/>
          <ac:picMkLst>
            <pc:docMk/>
            <pc:sldMk cId="1155937199" sldId="261"/>
            <ac:picMk id="4" creationId="{FF9B6376-7899-435E-B05D-7F932A05E3F9}"/>
          </ac:picMkLst>
        </pc:picChg>
        <pc:picChg chg="add mod">
          <ac:chgData name="Deisher, Michael" userId="3021fad9-09e8-434c-b9fa-0b3d8d09ac66" providerId="ADAL" clId="{3C7E2415-FF4D-4754-B217-E8F05906002D}" dt="2022-11-29T04:01:04.357" v="1902" actId="1035"/>
          <ac:picMkLst>
            <pc:docMk/>
            <pc:sldMk cId="1155937199" sldId="261"/>
            <ac:picMk id="7" creationId="{A5BE39EC-81BD-4BA6-883E-430FAB661DA3}"/>
          </ac:picMkLst>
        </pc:picChg>
        <pc:picChg chg="del">
          <ac:chgData name="Deisher, Michael" userId="3021fad9-09e8-434c-b9fa-0b3d8d09ac66" providerId="ADAL" clId="{3C7E2415-FF4D-4754-B217-E8F05906002D}" dt="2022-11-28T22:08:26.447" v="967" actId="478"/>
          <ac:picMkLst>
            <pc:docMk/>
            <pc:sldMk cId="1155937199" sldId="261"/>
            <ac:picMk id="8" creationId="{F874BF4B-8D0F-4B90-B265-1C03CF32639F}"/>
          </ac:picMkLst>
        </pc:picChg>
        <pc:picChg chg="add del mod">
          <ac:chgData name="Deisher, Michael" userId="3021fad9-09e8-434c-b9fa-0b3d8d09ac66" providerId="ADAL" clId="{3C7E2415-FF4D-4754-B217-E8F05906002D}" dt="2022-11-28T22:21:03.690" v="1298" actId="478"/>
          <ac:picMkLst>
            <pc:docMk/>
            <pc:sldMk cId="1155937199" sldId="261"/>
            <ac:picMk id="21" creationId="{38030E6D-F134-4EFF-AD73-C31AA6079784}"/>
          </ac:picMkLst>
        </pc:picChg>
        <pc:picChg chg="add mod">
          <ac:chgData name="Deisher, Michael" userId="3021fad9-09e8-434c-b9fa-0b3d8d09ac66" providerId="ADAL" clId="{3C7E2415-FF4D-4754-B217-E8F05906002D}" dt="2022-11-29T04:01:32.343" v="1958" actId="1036"/>
          <ac:picMkLst>
            <pc:docMk/>
            <pc:sldMk cId="1155937199" sldId="261"/>
            <ac:picMk id="23" creationId="{7DD39F3D-67B5-49EC-9B5E-1455EA5644A8}"/>
          </ac:picMkLst>
        </pc:picChg>
        <pc:cxnChg chg="add mod">
          <ac:chgData name="Deisher, Michael" userId="3021fad9-09e8-434c-b9fa-0b3d8d09ac66" providerId="ADAL" clId="{3C7E2415-FF4D-4754-B217-E8F05906002D}" dt="2022-11-29T04:01:13.850" v="1920" actId="1035"/>
          <ac:cxnSpMkLst>
            <pc:docMk/>
            <pc:sldMk cId="1155937199" sldId="261"/>
            <ac:cxnSpMk id="34" creationId="{7A2C1EA7-11A2-434F-BF19-D62636A800E8}"/>
          </ac:cxnSpMkLst>
        </pc:cxnChg>
        <pc:cxnChg chg="add mod">
          <ac:chgData name="Deisher, Michael" userId="3021fad9-09e8-434c-b9fa-0b3d8d09ac66" providerId="ADAL" clId="{3C7E2415-FF4D-4754-B217-E8F05906002D}" dt="2022-11-29T04:01:13.850" v="1920" actId="1035"/>
          <ac:cxnSpMkLst>
            <pc:docMk/>
            <pc:sldMk cId="1155937199" sldId="261"/>
            <ac:cxnSpMk id="193" creationId="{59FC66A0-3C8E-47D9-B08F-2DE958015A0A}"/>
          </ac:cxnSpMkLst>
        </pc:cxnChg>
        <pc:cxnChg chg="add mod">
          <ac:chgData name="Deisher, Michael" userId="3021fad9-09e8-434c-b9fa-0b3d8d09ac66" providerId="ADAL" clId="{3C7E2415-FF4D-4754-B217-E8F05906002D}" dt="2022-11-29T04:17:31.730" v="2652" actId="1076"/>
          <ac:cxnSpMkLst>
            <pc:docMk/>
            <pc:sldMk cId="1155937199" sldId="261"/>
            <ac:cxnSpMk id="194" creationId="{B11287BD-C7AD-4CD5-9AA5-5C17AC2B0696}"/>
          </ac:cxnSpMkLst>
        </pc:cxnChg>
        <pc:cxnChg chg="add mod">
          <ac:chgData name="Deisher, Michael" userId="3021fad9-09e8-434c-b9fa-0b3d8d09ac66" providerId="ADAL" clId="{3C7E2415-FF4D-4754-B217-E8F05906002D}" dt="2022-11-29T04:16:15.682" v="2612" actId="1037"/>
          <ac:cxnSpMkLst>
            <pc:docMk/>
            <pc:sldMk cId="1155937199" sldId="261"/>
            <ac:cxnSpMk id="200" creationId="{A91F8091-6B13-4A21-A3EA-EF53E50798D9}"/>
          </ac:cxnSpMkLst>
        </pc:cxnChg>
      </pc:sldChg>
      <pc:sldChg chg="modSp mod">
        <pc:chgData name="Deisher, Michael" userId="3021fad9-09e8-434c-b9fa-0b3d8d09ac66" providerId="ADAL" clId="{3C7E2415-FF4D-4754-B217-E8F05906002D}" dt="2022-11-29T04:02:04.462" v="1965" actId="6549"/>
        <pc:sldMkLst>
          <pc:docMk/>
          <pc:sldMk cId="2041382085" sldId="262"/>
        </pc:sldMkLst>
        <pc:spChg chg="mod">
          <ac:chgData name="Deisher, Michael" userId="3021fad9-09e8-434c-b9fa-0b3d8d09ac66" providerId="ADAL" clId="{3C7E2415-FF4D-4754-B217-E8F05906002D}" dt="2022-11-29T04:02:04.462" v="1965" actId="6549"/>
          <ac:spMkLst>
            <pc:docMk/>
            <pc:sldMk cId="2041382085" sldId="262"/>
            <ac:spMk id="3" creationId="{F08DF012-107A-4466-8632-837FB3CD698B}"/>
          </ac:spMkLst>
        </pc:spChg>
      </pc:sldChg>
    </pc:docChg>
  </pc:docChgLst>
  <pc:docChgLst>
    <pc:chgData name="Deisher, Michael" userId="3021fad9-09e8-434c-b9fa-0b3d8d09ac66" providerId="ADAL" clId="{ACA35402-8FDA-4BDC-A4C6-5F1B1075579B}"/>
    <pc:docChg chg="addSld modSld">
      <pc:chgData name="Deisher, Michael" userId="3021fad9-09e8-434c-b9fa-0b3d8d09ac66" providerId="ADAL" clId="{ACA35402-8FDA-4BDC-A4C6-5F1B1075579B}" dt="2022-11-21T03:09:21.432" v="35" actId="680"/>
      <pc:docMkLst>
        <pc:docMk/>
      </pc:docMkLst>
      <pc:sldChg chg="modSp mod">
        <pc:chgData name="Deisher, Michael" userId="3021fad9-09e8-434c-b9fa-0b3d8d09ac66" providerId="ADAL" clId="{ACA35402-8FDA-4BDC-A4C6-5F1B1075579B}" dt="2022-11-21T03:09:11.276" v="34" actId="20577"/>
        <pc:sldMkLst>
          <pc:docMk/>
          <pc:sldMk cId="623959415" sldId="257"/>
        </pc:sldMkLst>
        <pc:spChg chg="mod">
          <ac:chgData name="Deisher, Michael" userId="3021fad9-09e8-434c-b9fa-0b3d8d09ac66" providerId="ADAL" clId="{ACA35402-8FDA-4BDC-A4C6-5F1B1075579B}" dt="2022-11-21T03:09:11.276" v="34" actId="20577"/>
          <ac:spMkLst>
            <pc:docMk/>
            <pc:sldMk cId="623959415" sldId="257"/>
            <ac:spMk id="3" creationId="{30F013F6-5921-4197-BBB0-C8B3A8D0341E}"/>
          </ac:spMkLst>
        </pc:spChg>
      </pc:sldChg>
      <pc:sldChg chg="new">
        <pc:chgData name="Deisher, Michael" userId="3021fad9-09e8-434c-b9fa-0b3d8d09ac66" providerId="ADAL" clId="{ACA35402-8FDA-4BDC-A4C6-5F1B1075579B}" dt="2022-11-21T03:09:21.432" v="35" actId="680"/>
        <pc:sldMkLst>
          <pc:docMk/>
          <pc:sldMk cId="2479413425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8DF45-530E-44FE-95F0-799B9DB08C5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3F2E7-2474-4B0D-BAA5-CA134011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8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https://arxiv.org/pdf/1603.07285.pdf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3F2E7-2474-4B0D-BAA5-CA13401148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D631-EB0E-4D4D-AC94-8E3F244FB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F0448-2207-4741-B970-AE04B52DE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1869-7EB4-4BD0-AF8D-4107C247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FBEE-A4F8-49D6-A1B3-25A412C5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B29-8D69-4CF6-B22A-427A0228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9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4B62-3B03-426F-975E-E7E05EAC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90AD6-EBF0-466D-86EB-BB72896C4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C22DF-39C5-4BED-A468-D05229B1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3E85C-C636-43E5-A38C-8B3FA808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0B74C-7065-46EF-910F-68F98B93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06ED5-8C9F-4BFB-BEE8-FC3FC9B64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700F0-7043-4FCC-A834-A3B8779C9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FFDC4-8621-47EE-B0AE-ED13827A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C55E3-129D-412D-AE1F-0086F42A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6D04C-4BE7-4473-8430-75C0B1E6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5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88CE-0605-44C4-8EAD-31CDF57A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6442-EB96-4EDF-A4D3-F1B2B916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00DE7-E36C-4E89-9C1E-EC54CDC1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D3707-7CA8-4EB8-8C45-CCFBD5E0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A375E-B860-4B21-B86C-550A1E64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3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09EF-3558-4A31-B4BA-7A2A2B5E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BF448-8626-4212-9160-A51D5FBF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B253-8B62-4056-AED5-E12F36DB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BD51-665D-4691-AD63-B6A0F428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1C872-DF23-464A-A41C-A85C7D8D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CC28-5D86-414C-AB0F-58D54BE4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D092-8D90-403A-A8FD-D20B9FF73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E246C-08A4-498E-8206-BDD27F36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39BC8-A6E1-4549-8DC5-054349EB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D2819-EAB6-49AD-B9A2-503DFEB0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4C8E8-4539-4FD0-803F-98F336B9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B996-B4EB-41D1-85F2-EDC3044E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0C882-B53F-48F8-AD7A-93135FF99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3AFD7-AE1A-487F-8748-259ECA21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228FC-1DBC-4BC2-A02C-8C4A11A87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AA111-4840-476E-B347-982C5552C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1041D-8044-4476-8263-E215A5C3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B5DC0-3CB8-4993-B8AA-E1A94A5A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19E2F-6FC0-4B33-8F48-49F70716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2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7687-33AF-4984-88EF-622982E1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D6443-3550-4514-8761-7040DEDC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30F03-FB9A-450B-83D9-7F4E76A7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23EE6-01F0-4D58-B6DD-1802BE73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86B1-67E2-4634-8606-F432EEEB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73B73-2CBB-4FEA-B5F5-F9ABF589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9689B-6AF3-4219-A991-6AD4A858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9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B2A1-82D7-4F59-9C98-8CD7AA1F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04E0-F027-4BC4-B2AD-98C4A49D0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8C53C-5577-44E5-A5A7-5F17B5BBF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CB5F3-297F-43A9-ACE6-C1B3DBFD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55D5-5A7D-4328-8B80-881A75FD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B3EC9-14EC-4883-99A8-6C49FC36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7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2C9B-B1A7-42FB-8656-B9DF4190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96306-AACD-45B5-A8A1-FAAD801D6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D08D7-01E8-4B75-9AD0-BDA1E9777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E3D50-6F6E-459C-9AE4-B697E1A8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68747-B14F-4C6D-BA32-FE235BF5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ED61-D549-45EC-94A4-B2CB1991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2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F163F-B8A7-4675-9B87-A84E0E1B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5CE0C-6322-48A2-9E1F-3208E801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57957-FDA1-44EE-8977-A86D81D1D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190C-92CC-4D0B-BD00-2A19CDA25FA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0CBE-3587-4BE6-B3A1-BD8F8C43C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3270B-59F6-4155-B2DF-8E07E9D2F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3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-sandbox/gna_tools/tree/main/make_ngraph" TargetMode="External"/><Relationship Id="rId2" Type="http://schemas.openxmlformats.org/officeDocument/2006/relationships/hyperlink" Target="https://github.com/intel-sandbox/gna_tools/tree/main/run_ngrap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D670-B95E-463C-B905-475C00C7A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TransposeConvolution</a:t>
            </a:r>
            <a:r>
              <a:rPr lang="en-US" dirty="0"/>
              <a:t> on GNA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5E0C6-944B-4F99-BE56-F122E8708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notes by Mike Deisher</a:t>
            </a:r>
          </a:p>
          <a:p>
            <a:r>
              <a:rPr lang="en-US" dirty="0"/>
              <a:t>November 2022</a:t>
            </a:r>
          </a:p>
        </p:txBody>
      </p:sp>
    </p:spTree>
    <p:extLst>
      <p:ext uri="{BB962C8B-B14F-4D97-AF65-F5344CB8AC3E}">
        <p14:creationId xmlns:p14="http://schemas.microsoft.com/office/powerpoint/2010/main" val="309213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761D-94FE-44A3-97E7-8A24FA17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OpenVINO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13F6-5921-4197-BBB0-C8B3A8D03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0616" cy="4351338"/>
          </a:xfrm>
        </p:spPr>
        <p:txBody>
          <a:bodyPr/>
          <a:lstStyle/>
          <a:p>
            <a:r>
              <a:rPr lang="en-US" dirty="0" err="1"/>
              <a:t>ConvolutionBackPropData</a:t>
            </a:r>
            <a:r>
              <a:rPr lang="en-US" dirty="0"/>
              <a:t> (really?)</a:t>
            </a:r>
          </a:p>
          <a:p>
            <a:pPr lvl="1"/>
            <a:r>
              <a:rPr lang="en-US" dirty="0"/>
              <a:t>Expands the input tensor via weighted interpolation according to “stride” param</a:t>
            </a:r>
          </a:p>
          <a:p>
            <a:pPr lvl="1"/>
            <a:r>
              <a:rPr lang="en-US" dirty="0"/>
              <a:t>Equivalent to zero insertion, padding, and regular convolution</a:t>
            </a:r>
          </a:p>
          <a:p>
            <a:pPr lvl="1"/>
            <a:r>
              <a:rPr lang="en-US" dirty="0"/>
              <a:t>Kernel tensors in inverse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0E1CB-54FD-4450-BAE8-73FE1E2A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26" y="836912"/>
            <a:ext cx="1486107" cy="1057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7E22D6-B920-424F-8275-DCE1EB2E5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549" y="4493159"/>
            <a:ext cx="3640829" cy="2290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F2B3BA-1F77-438F-987E-791977159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437" y="1465785"/>
            <a:ext cx="3485367" cy="1724025"/>
          </a:xfrm>
          <a:prstGeom prst="rect">
            <a:avLst/>
          </a:prstGeom>
        </p:spPr>
      </p:pic>
      <p:pic>
        <p:nvPicPr>
          <p:cNvPr id="1026" name="Picture 10">
            <a:extLst>
              <a:ext uri="{FF2B5EF4-FFF2-40B4-BE49-F238E27FC236}">
                <a16:creationId xmlns:a16="http://schemas.microsoft.com/office/drawing/2014/main" id="{39921BDA-E8BE-4C3D-A681-8645EEAE4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3439590"/>
            <a:ext cx="41338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2">
            <a:extLst>
              <a:ext uri="{FF2B5EF4-FFF2-40B4-BE49-F238E27FC236}">
                <a16:creationId xmlns:a16="http://schemas.microsoft.com/office/drawing/2014/main" id="{1D3C19CF-9FA1-4E76-8A1E-C6566EAA1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940" y="5082111"/>
            <a:ext cx="10287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>
            <a:extLst>
              <a:ext uri="{FF2B5EF4-FFF2-40B4-BE49-F238E27FC236}">
                <a16:creationId xmlns:a16="http://schemas.microsoft.com/office/drawing/2014/main" id="{8850292E-EE16-4513-B91B-EE8CA8DF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5514975"/>
            <a:ext cx="40767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95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4255-3D63-4DC4-A85E-685F2CC4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7F25-CA0D-4230-A022-8580903B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Direct zero insertion is very costly to perform and resulting convolution is very inefficient (lots of multiplication by zero)</a:t>
            </a:r>
          </a:p>
          <a:p>
            <a:r>
              <a:rPr lang="en-US" dirty="0"/>
              <a:t>Customer models only have stride &gt; 1 in one direction</a:t>
            </a:r>
          </a:p>
          <a:p>
            <a:r>
              <a:rPr lang="en-US" dirty="0"/>
              <a:t>For expansion in one direction, a solution exists</a:t>
            </a:r>
          </a:p>
          <a:p>
            <a:pPr lvl="1"/>
            <a:r>
              <a:rPr lang="en-US" dirty="0"/>
              <a:t>Identify repeating (partial) kernel patterns</a:t>
            </a:r>
          </a:p>
          <a:p>
            <a:pPr lvl="1"/>
            <a:r>
              <a:rPr lang="en-US" dirty="0"/>
              <a:t>Split input tensor</a:t>
            </a:r>
          </a:p>
          <a:p>
            <a:pPr lvl="1"/>
            <a:r>
              <a:rPr lang="en-US" dirty="0"/>
              <a:t>Perform convolution of tensor sections with reduced kernels</a:t>
            </a:r>
          </a:p>
          <a:p>
            <a:r>
              <a:rPr lang="en-US" dirty="0"/>
              <a:t>For “nice” problem sizes it is near optimal</a:t>
            </a:r>
          </a:p>
          <a:p>
            <a:r>
              <a:rPr lang="en-US" dirty="0"/>
              <a:t>For “not nice” problem sizes, degenerates into MANY convolutions with unaligned slice/</a:t>
            </a:r>
            <a:r>
              <a:rPr lang="en-US" dirty="0" err="1"/>
              <a:t>concat</a:t>
            </a:r>
            <a:endParaRPr lang="en-US" dirty="0"/>
          </a:p>
          <a:p>
            <a:pPr lvl="1"/>
            <a:r>
              <a:rPr lang="en-US" dirty="0"/>
              <a:t>Can still reduce to at most 3 convolutions but the tradeoff is extra computation due to zero padding the partial kernels</a:t>
            </a:r>
          </a:p>
        </p:txBody>
      </p:sp>
    </p:spTree>
    <p:extLst>
      <p:ext uri="{BB962C8B-B14F-4D97-AF65-F5344CB8AC3E}">
        <p14:creationId xmlns:p14="http://schemas.microsoft.com/office/powerpoint/2010/main" val="247941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9F70-FDD7-4115-8D11-73F5AB0A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GNA Transpose Convolution in One Direction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229C3-B245-4D64-BB25-F5404BAB839B}"/>
              </a:ext>
            </a:extLst>
          </p:cNvPr>
          <p:cNvSpPr txBox="1"/>
          <p:nvPr/>
        </p:nvSpPr>
        <p:spPr>
          <a:xfrm>
            <a:off x="2019704" y="380211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439D7-8CD2-4D03-B628-F9F11E20FF60}"/>
              </a:ext>
            </a:extLst>
          </p:cNvPr>
          <p:cNvSpPr txBox="1"/>
          <p:nvPr/>
        </p:nvSpPr>
        <p:spPr>
          <a:xfrm>
            <a:off x="2440351" y="314037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41D5AA-E62D-481D-B650-D1F3185CCD3D}"/>
              </a:ext>
            </a:extLst>
          </p:cNvPr>
          <p:cNvGrpSpPr/>
          <p:nvPr/>
        </p:nvGrpSpPr>
        <p:grpSpPr>
          <a:xfrm rot="5400000">
            <a:off x="2163395" y="3896074"/>
            <a:ext cx="1060092" cy="280205"/>
            <a:chOff x="3996186" y="4850455"/>
            <a:chExt cx="1060092" cy="11155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E644FD-AA52-411D-B5C5-910237E17AF9}"/>
                </a:ext>
              </a:extLst>
            </p:cNvPr>
            <p:cNvSpPr/>
            <p:nvPr/>
          </p:nvSpPr>
          <p:spPr>
            <a:xfrm>
              <a:off x="3996186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EC4060-2D82-49AC-AFD7-1F7033466A1E}"/>
                </a:ext>
              </a:extLst>
            </p:cNvPr>
            <p:cNvSpPr/>
            <p:nvPr/>
          </p:nvSpPr>
          <p:spPr>
            <a:xfrm>
              <a:off x="4129732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90F42-57E6-4018-A21C-9BB92A916C1B}"/>
                </a:ext>
              </a:extLst>
            </p:cNvPr>
            <p:cNvSpPr/>
            <p:nvPr/>
          </p:nvSpPr>
          <p:spPr>
            <a:xfrm>
              <a:off x="4263278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823646-0C21-4F21-82BC-343B55AEAD88}"/>
                </a:ext>
              </a:extLst>
            </p:cNvPr>
            <p:cNvSpPr/>
            <p:nvPr/>
          </p:nvSpPr>
          <p:spPr>
            <a:xfrm>
              <a:off x="4396824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71DC72-5BE4-43D9-A5CD-0A1A38FD7C24}"/>
                </a:ext>
              </a:extLst>
            </p:cNvPr>
            <p:cNvSpPr/>
            <p:nvPr/>
          </p:nvSpPr>
          <p:spPr>
            <a:xfrm>
              <a:off x="4530370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50344-1178-47D0-990C-7A0373C240C7}"/>
                </a:ext>
              </a:extLst>
            </p:cNvPr>
            <p:cNvSpPr/>
            <p:nvPr/>
          </p:nvSpPr>
          <p:spPr>
            <a:xfrm>
              <a:off x="4663916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59F9DA-4012-4037-A18C-5FBC9D4572A5}"/>
                </a:ext>
              </a:extLst>
            </p:cNvPr>
            <p:cNvSpPr/>
            <p:nvPr/>
          </p:nvSpPr>
          <p:spPr>
            <a:xfrm>
              <a:off x="4797462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851B60-5599-465C-99AC-2C3AB5FF886B}"/>
                </a:ext>
              </a:extLst>
            </p:cNvPr>
            <p:cNvSpPr/>
            <p:nvPr/>
          </p:nvSpPr>
          <p:spPr>
            <a:xfrm>
              <a:off x="4931008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EF9E0EF-09A6-40B5-B6BF-0B14D03341BC}"/>
              </a:ext>
            </a:extLst>
          </p:cNvPr>
          <p:cNvSpPr txBox="1"/>
          <p:nvPr/>
        </p:nvSpPr>
        <p:spPr>
          <a:xfrm>
            <a:off x="2282167" y="5014774"/>
            <a:ext cx="8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kernels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B163E9-3B14-4A56-8670-CF6705FE2C11}"/>
              </a:ext>
            </a:extLst>
          </p:cNvPr>
          <p:cNvGrpSpPr/>
          <p:nvPr/>
        </p:nvGrpSpPr>
        <p:grpSpPr>
          <a:xfrm>
            <a:off x="2581076" y="5625558"/>
            <a:ext cx="280206" cy="392362"/>
            <a:chOff x="4001156" y="3478393"/>
            <a:chExt cx="1115568" cy="3923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3EFB73-38F9-45F3-9943-A55BF976C4C9}"/>
                </a:ext>
              </a:extLst>
            </p:cNvPr>
            <p:cNvSpPr/>
            <p:nvPr/>
          </p:nvSpPr>
          <p:spPr>
            <a:xfrm rot="5400000">
              <a:off x="4496305" y="2983244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FF4D94-2025-4737-88E8-C530B9F8BE36}"/>
                </a:ext>
              </a:extLst>
            </p:cNvPr>
            <p:cNvSpPr/>
            <p:nvPr/>
          </p:nvSpPr>
          <p:spPr>
            <a:xfrm rot="5400000">
              <a:off x="4496305" y="3116790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1D076A-4EFA-4353-AAA2-3EF7DFC91D80}"/>
                </a:ext>
              </a:extLst>
            </p:cNvPr>
            <p:cNvSpPr/>
            <p:nvPr/>
          </p:nvSpPr>
          <p:spPr>
            <a:xfrm rot="5400000">
              <a:off x="4496305" y="3250336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185741C-9A5C-4C99-9127-F4E2747AFC99}"/>
              </a:ext>
            </a:extLst>
          </p:cNvPr>
          <p:cNvSpPr txBox="1"/>
          <p:nvPr/>
        </p:nvSpPr>
        <p:spPr>
          <a:xfrm>
            <a:off x="2454022" y="5318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36C55B-09E4-4D1A-9CEF-7AE6443A42E1}"/>
              </a:ext>
            </a:extLst>
          </p:cNvPr>
          <p:cNvSpPr txBox="1"/>
          <p:nvPr/>
        </p:nvSpPr>
        <p:spPr>
          <a:xfrm>
            <a:off x="1913752" y="563881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K=3x1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E39EC-81BD-4BA6-883E-430FAB661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7" y="1423402"/>
            <a:ext cx="1486107" cy="5439534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DCA8D9AD-9463-496C-8A88-0B73E1976014}"/>
              </a:ext>
            </a:extLst>
          </p:cNvPr>
          <p:cNvGrpSpPr/>
          <p:nvPr/>
        </p:nvGrpSpPr>
        <p:grpSpPr>
          <a:xfrm>
            <a:off x="4000782" y="2931094"/>
            <a:ext cx="280206" cy="392362"/>
            <a:chOff x="4001156" y="3478393"/>
            <a:chExt cx="1115568" cy="39236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FBAD59A-B208-43C1-9BCA-E652239A843D}"/>
                </a:ext>
              </a:extLst>
            </p:cNvPr>
            <p:cNvSpPr/>
            <p:nvPr/>
          </p:nvSpPr>
          <p:spPr>
            <a:xfrm rot="5400000">
              <a:off x="4496305" y="2983244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91FDB3A-C7E0-46B9-B090-283C5B169B9C}"/>
                </a:ext>
              </a:extLst>
            </p:cNvPr>
            <p:cNvSpPr/>
            <p:nvPr/>
          </p:nvSpPr>
          <p:spPr>
            <a:xfrm rot="5400000">
              <a:off x="4496305" y="3116790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B5CE1B9-B14A-4771-8737-6C5077691921}"/>
                </a:ext>
              </a:extLst>
            </p:cNvPr>
            <p:cNvSpPr/>
            <p:nvPr/>
          </p:nvSpPr>
          <p:spPr>
            <a:xfrm rot="5400000">
              <a:off x="4496305" y="3250336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949184-46E8-42E4-9C5B-2413C3EECEB7}"/>
              </a:ext>
            </a:extLst>
          </p:cNvPr>
          <p:cNvSpPr txBox="1"/>
          <p:nvPr/>
        </p:nvSpPr>
        <p:spPr>
          <a:xfrm>
            <a:off x="4215301" y="1958915"/>
            <a:ext cx="1320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</a:t>
            </a:r>
          </a:p>
          <a:p>
            <a:pPr algn="ctr"/>
            <a:r>
              <a:rPr lang="en-US" dirty="0"/>
              <a:t>Padded</a:t>
            </a:r>
          </a:p>
          <a:p>
            <a:pPr algn="ctr"/>
            <a:r>
              <a:rPr lang="en-US" dirty="0"/>
              <a:t>Convolution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DD39F3D-67B5-49EC-9B5E-1455EA564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181" y="1339576"/>
            <a:ext cx="1557893" cy="543953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7705093-458E-4CD7-926A-D2FFA2571C58}"/>
              </a:ext>
            </a:extLst>
          </p:cNvPr>
          <p:cNvGrpSpPr/>
          <p:nvPr/>
        </p:nvGrpSpPr>
        <p:grpSpPr>
          <a:xfrm>
            <a:off x="3644207" y="2934473"/>
            <a:ext cx="288324" cy="3306071"/>
            <a:chOff x="3644207" y="3481228"/>
            <a:chExt cx="288324" cy="330607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0FD4E94-93C5-479D-983E-B0C37A2F8205}"/>
                </a:ext>
              </a:extLst>
            </p:cNvPr>
            <p:cNvSpPr/>
            <p:nvPr/>
          </p:nvSpPr>
          <p:spPr>
            <a:xfrm rot="5400000">
              <a:off x="2135281" y="4991806"/>
              <a:ext cx="3306071" cy="2849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93B13CC-E4AC-4C26-8A9F-72BFD6C17AA2}"/>
                </a:ext>
              </a:extLst>
            </p:cNvPr>
            <p:cNvGrpSpPr/>
            <p:nvPr/>
          </p:nvGrpSpPr>
          <p:grpSpPr>
            <a:xfrm>
              <a:off x="3645865" y="3598912"/>
              <a:ext cx="280206" cy="250422"/>
              <a:chOff x="6023292" y="1710814"/>
              <a:chExt cx="280206" cy="25042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6BEC461-AD77-442D-9675-9992B0EB9831}"/>
                  </a:ext>
                </a:extLst>
              </p:cNvPr>
              <p:cNvSpPr/>
              <p:nvPr/>
            </p:nvSpPr>
            <p:spPr>
              <a:xfrm rot="5400000">
                <a:off x="6100761" y="1633346"/>
                <a:ext cx="125270" cy="28020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14667-A86E-4725-A1B9-A4720C248826}"/>
                  </a:ext>
                </a:extLst>
              </p:cNvPr>
              <p:cNvSpPr/>
              <p:nvPr/>
            </p:nvSpPr>
            <p:spPr>
              <a:xfrm rot="5400000">
                <a:off x="6100760" y="1758498"/>
                <a:ext cx="125270" cy="2802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2A12E9B-D4E6-4978-8208-C143D7751282}"/>
                </a:ext>
              </a:extLst>
            </p:cNvPr>
            <p:cNvGrpSpPr/>
            <p:nvPr/>
          </p:nvGrpSpPr>
          <p:grpSpPr>
            <a:xfrm>
              <a:off x="3647433" y="3977556"/>
              <a:ext cx="280206" cy="250422"/>
              <a:chOff x="6023292" y="1710814"/>
              <a:chExt cx="280206" cy="250422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DFC34C6-9EF0-4F5F-9E72-498FF05AE096}"/>
                  </a:ext>
                </a:extLst>
              </p:cNvPr>
              <p:cNvSpPr/>
              <p:nvPr/>
            </p:nvSpPr>
            <p:spPr>
              <a:xfrm rot="5400000">
                <a:off x="6100761" y="1633346"/>
                <a:ext cx="125270" cy="28020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C006DA5-D0E7-4415-8B27-0E4129FFEFDD}"/>
                  </a:ext>
                </a:extLst>
              </p:cNvPr>
              <p:cNvSpPr/>
              <p:nvPr/>
            </p:nvSpPr>
            <p:spPr>
              <a:xfrm rot="5400000">
                <a:off x="6100760" y="1758498"/>
                <a:ext cx="125270" cy="2802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7C5C61D-C9AC-43D5-A22E-F5248FD58D22}"/>
                </a:ext>
              </a:extLst>
            </p:cNvPr>
            <p:cNvGrpSpPr/>
            <p:nvPr/>
          </p:nvGrpSpPr>
          <p:grpSpPr>
            <a:xfrm>
              <a:off x="3649002" y="4337349"/>
              <a:ext cx="280206" cy="250422"/>
              <a:chOff x="6023292" y="1710814"/>
              <a:chExt cx="280206" cy="250422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39FE796-7B45-4C1E-B139-BA17085E32F2}"/>
                  </a:ext>
                </a:extLst>
              </p:cNvPr>
              <p:cNvSpPr/>
              <p:nvPr/>
            </p:nvSpPr>
            <p:spPr>
              <a:xfrm rot="5400000">
                <a:off x="6100761" y="1633346"/>
                <a:ext cx="125270" cy="28020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73BCA8D-A404-4CF5-96B5-F90DEA60A9B4}"/>
                  </a:ext>
                </a:extLst>
              </p:cNvPr>
              <p:cNvSpPr/>
              <p:nvPr/>
            </p:nvSpPr>
            <p:spPr>
              <a:xfrm rot="5400000">
                <a:off x="6100760" y="1758498"/>
                <a:ext cx="125270" cy="2802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B1EC0A6-AB4B-4CA7-8CA9-3EEE8C688C01}"/>
                </a:ext>
              </a:extLst>
            </p:cNvPr>
            <p:cNvGrpSpPr/>
            <p:nvPr/>
          </p:nvGrpSpPr>
          <p:grpSpPr>
            <a:xfrm>
              <a:off x="3650570" y="4715992"/>
              <a:ext cx="280206" cy="250422"/>
              <a:chOff x="6023292" y="1710814"/>
              <a:chExt cx="280206" cy="250422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C1E2C24-B4A2-4EBF-AE63-70A98C15C11C}"/>
                  </a:ext>
                </a:extLst>
              </p:cNvPr>
              <p:cNvSpPr/>
              <p:nvPr/>
            </p:nvSpPr>
            <p:spPr>
              <a:xfrm rot="5400000">
                <a:off x="6100761" y="1633346"/>
                <a:ext cx="125270" cy="28020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802B547-EB03-4038-A89F-2D8BEA3A47BF}"/>
                  </a:ext>
                </a:extLst>
              </p:cNvPr>
              <p:cNvSpPr/>
              <p:nvPr/>
            </p:nvSpPr>
            <p:spPr>
              <a:xfrm rot="5400000">
                <a:off x="6100760" y="1758498"/>
                <a:ext cx="125270" cy="2802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052DE3A-ECFE-4B33-8AE9-CC418819D6C8}"/>
                </a:ext>
              </a:extLst>
            </p:cNvPr>
            <p:cNvGrpSpPr/>
            <p:nvPr/>
          </p:nvGrpSpPr>
          <p:grpSpPr>
            <a:xfrm>
              <a:off x="3648929" y="5108807"/>
              <a:ext cx="280206" cy="250422"/>
              <a:chOff x="6023292" y="1710814"/>
              <a:chExt cx="280206" cy="25042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A0292A0-7976-4DAD-A000-35E1D37F6977}"/>
                  </a:ext>
                </a:extLst>
              </p:cNvPr>
              <p:cNvSpPr/>
              <p:nvPr/>
            </p:nvSpPr>
            <p:spPr>
              <a:xfrm rot="5400000">
                <a:off x="6100761" y="1633346"/>
                <a:ext cx="125270" cy="28020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470DF1E-49E8-4238-BB30-3254B43E60D6}"/>
                  </a:ext>
                </a:extLst>
              </p:cNvPr>
              <p:cNvSpPr/>
              <p:nvPr/>
            </p:nvSpPr>
            <p:spPr>
              <a:xfrm rot="5400000">
                <a:off x="6100760" y="1758498"/>
                <a:ext cx="125270" cy="2802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DD3B882-433E-4CF6-8263-E6F94909AEA5}"/>
                </a:ext>
              </a:extLst>
            </p:cNvPr>
            <p:cNvGrpSpPr/>
            <p:nvPr/>
          </p:nvGrpSpPr>
          <p:grpSpPr>
            <a:xfrm>
              <a:off x="3650497" y="5487451"/>
              <a:ext cx="280206" cy="250422"/>
              <a:chOff x="6023292" y="1710814"/>
              <a:chExt cx="280206" cy="250422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1AC1E66-F805-4BFB-9322-CC52C5861EE8}"/>
                  </a:ext>
                </a:extLst>
              </p:cNvPr>
              <p:cNvSpPr/>
              <p:nvPr/>
            </p:nvSpPr>
            <p:spPr>
              <a:xfrm rot="5400000">
                <a:off x="6100761" y="1633346"/>
                <a:ext cx="125270" cy="28020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6BB25C8-EA05-4B3A-902B-0EB7976295A5}"/>
                  </a:ext>
                </a:extLst>
              </p:cNvPr>
              <p:cNvSpPr/>
              <p:nvPr/>
            </p:nvSpPr>
            <p:spPr>
              <a:xfrm rot="5400000">
                <a:off x="6100760" y="1758498"/>
                <a:ext cx="125270" cy="2802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D3919E1-4E5F-498D-9161-48F2DB6BB4B0}"/>
                </a:ext>
              </a:extLst>
            </p:cNvPr>
            <p:cNvGrpSpPr/>
            <p:nvPr/>
          </p:nvGrpSpPr>
          <p:grpSpPr>
            <a:xfrm>
              <a:off x="3652066" y="5847244"/>
              <a:ext cx="280206" cy="250422"/>
              <a:chOff x="6023292" y="1710814"/>
              <a:chExt cx="280206" cy="250422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344E576-7A71-4B89-A628-5D64BC2806D5}"/>
                  </a:ext>
                </a:extLst>
              </p:cNvPr>
              <p:cNvSpPr/>
              <p:nvPr/>
            </p:nvSpPr>
            <p:spPr>
              <a:xfrm rot="5400000">
                <a:off x="6100761" y="1633346"/>
                <a:ext cx="125270" cy="28020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EB06E22-E7CA-44D1-BC77-08D3A5A4A25A}"/>
                  </a:ext>
                </a:extLst>
              </p:cNvPr>
              <p:cNvSpPr/>
              <p:nvPr/>
            </p:nvSpPr>
            <p:spPr>
              <a:xfrm rot="5400000">
                <a:off x="6100760" y="1758498"/>
                <a:ext cx="125270" cy="2802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DE510A87-36E3-47A2-BF21-293BF56F7380}"/>
                </a:ext>
              </a:extLst>
            </p:cNvPr>
            <p:cNvGrpSpPr/>
            <p:nvPr/>
          </p:nvGrpSpPr>
          <p:grpSpPr>
            <a:xfrm>
              <a:off x="3644207" y="6225887"/>
              <a:ext cx="280206" cy="250422"/>
              <a:chOff x="6023292" y="1710814"/>
              <a:chExt cx="280206" cy="250422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482716D-CE54-4965-8557-571F14953B6F}"/>
                  </a:ext>
                </a:extLst>
              </p:cNvPr>
              <p:cNvSpPr/>
              <p:nvPr/>
            </p:nvSpPr>
            <p:spPr>
              <a:xfrm rot="5400000">
                <a:off x="6100761" y="1633346"/>
                <a:ext cx="125270" cy="28020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622F282-C034-4604-A6CF-D95A5EE20FD9}"/>
                  </a:ext>
                </a:extLst>
              </p:cNvPr>
              <p:cNvSpPr/>
              <p:nvPr/>
            </p:nvSpPr>
            <p:spPr>
              <a:xfrm rot="5400000">
                <a:off x="6100760" y="1758498"/>
                <a:ext cx="125270" cy="2802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120A8E4-859B-4E3F-9F66-AF7AEB3D9A9B}"/>
                </a:ext>
              </a:extLst>
            </p:cNvPr>
            <p:cNvSpPr/>
            <p:nvPr/>
          </p:nvSpPr>
          <p:spPr>
            <a:xfrm rot="5400000">
              <a:off x="3729794" y="6404797"/>
              <a:ext cx="125270" cy="2802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9F0AE7C-A3D6-4C54-8969-3E10AC78507D}"/>
              </a:ext>
            </a:extLst>
          </p:cNvPr>
          <p:cNvGrpSpPr/>
          <p:nvPr/>
        </p:nvGrpSpPr>
        <p:grpSpPr>
          <a:xfrm>
            <a:off x="5980599" y="3165618"/>
            <a:ext cx="280206" cy="392362"/>
            <a:chOff x="4001156" y="3478393"/>
            <a:chExt cx="1115568" cy="392362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AADE699-D635-4F6E-8B35-807E3831D30E}"/>
                </a:ext>
              </a:extLst>
            </p:cNvPr>
            <p:cNvSpPr/>
            <p:nvPr/>
          </p:nvSpPr>
          <p:spPr>
            <a:xfrm rot="5400000">
              <a:off x="4496305" y="2983244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E99461A-20EF-41D3-ADAF-A4BD7E5D915F}"/>
                </a:ext>
              </a:extLst>
            </p:cNvPr>
            <p:cNvSpPr/>
            <p:nvPr/>
          </p:nvSpPr>
          <p:spPr>
            <a:xfrm rot="5400000">
              <a:off x="4496305" y="3116790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B6A5015-17DC-47B2-84AA-C8B4AE25B1C4}"/>
                </a:ext>
              </a:extLst>
            </p:cNvPr>
            <p:cNvSpPr/>
            <p:nvPr/>
          </p:nvSpPr>
          <p:spPr>
            <a:xfrm rot="5400000">
              <a:off x="4496305" y="3250336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50EF961-F8B5-47B4-9AE3-F502011E8B8A}"/>
              </a:ext>
            </a:extLst>
          </p:cNvPr>
          <p:cNvGrpSpPr/>
          <p:nvPr/>
        </p:nvGrpSpPr>
        <p:grpSpPr>
          <a:xfrm>
            <a:off x="5624024" y="2942749"/>
            <a:ext cx="288324" cy="3306071"/>
            <a:chOff x="3644207" y="3481228"/>
            <a:chExt cx="288324" cy="330607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27DCE5C-EF62-4C65-8CCD-F092A04CE158}"/>
                </a:ext>
              </a:extLst>
            </p:cNvPr>
            <p:cNvSpPr/>
            <p:nvPr/>
          </p:nvSpPr>
          <p:spPr>
            <a:xfrm rot="5400000">
              <a:off x="2135281" y="4991806"/>
              <a:ext cx="3306071" cy="2849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B669537F-7312-4DFE-B184-089A87350BB7}"/>
                </a:ext>
              </a:extLst>
            </p:cNvPr>
            <p:cNvGrpSpPr/>
            <p:nvPr/>
          </p:nvGrpSpPr>
          <p:grpSpPr>
            <a:xfrm>
              <a:off x="3645865" y="3598912"/>
              <a:ext cx="280206" cy="250422"/>
              <a:chOff x="6023292" y="1710814"/>
              <a:chExt cx="280206" cy="250422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A57CE50-0433-4D1F-8353-83C35CEEB045}"/>
                  </a:ext>
                </a:extLst>
              </p:cNvPr>
              <p:cNvSpPr/>
              <p:nvPr/>
            </p:nvSpPr>
            <p:spPr>
              <a:xfrm rot="5400000">
                <a:off x="6100761" y="1633346"/>
                <a:ext cx="125270" cy="28020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82CFAFB-511C-48B1-9C4A-73B37AD4C185}"/>
                  </a:ext>
                </a:extLst>
              </p:cNvPr>
              <p:cNvSpPr/>
              <p:nvPr/>
            </p:nvSpPr>
            <p:spPr>
              <a:xfrm rot="5400000">
                <a:off x="6100760" y="1758498"/>
                <a:ext cx="125270" cy="2802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6890140-A303-4673-BB5D-3957AB2CB833}"/>
                </a:ext>
              </a:extLst>
            </p:cNvPr>
            <p:cNvGrpSpPr/>
            <p:nvPr/>
          </p:nvGrpSpPr>
          <p:grpSpPr>
            <a:xfrm>
              <a:off x="3647433" y="3977556"/>
              <a:ext cx="280206" cy="250422"/>
              <a:chOff x="6023292" y="1710814"/>
              <a:chExt cx="280206" cy="250422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E3F13FE-1168-482D-835E-7FB0D2E3DD6C}"/>
                  </a:ext>
                </a:extLst>
              </p:cNvPr>
              <p:cNvSpPr/>
              <p:nvPr/>
            </p:nvSpPr>
            <p:spPr>
              <a:xfrm rot="5400000">
                <a:off x="6100761" y="1633346"/>
                <a:ext cx="125270" cy="28020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6C1B2942-87F3-4B29-8FB1-9482F7A1A441}"/>
                  </a:ext>
                </a:extLst>
              </p:cNvPr>
              <p:cNvSpPr/>
              <p:nvPr/>
            </p:nvSpPr>
            <p:spPr>
              <a:xfrm rot="5400000">
                <a:off x="6100760" y="1758498"/>
                <a:ext cx="125270" cy="2802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473EE9B-E200-426D-B11F-997E4343864F}"/>
                </a:ext>
              </a:extLst>
            </p:cNvPr>
            <p:cNvGrpSpPr/>
            <p:nvPr/>
          </p:nvGrpSpPr>
          <p:grpSpPr>
            <a:xfrm>
              <a:off x="3649002" y="4337349"/>
              <a:ext cx="280206" cy="250422"/>
              <a:chOff x="6023292" y="1710814"/>
              <a:chExt cx="280206" cy="250422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F9423FE-67F5-4630-9DE9-AC4955F23FEF}"/>
                  </a:ext>
                </a:extLst>
              </p:cNvPr>
              <p:cNvSpPr/>
              <p:nvPr/>
            </p:nvSpPr>
            <p:spPr>
              <a:xfrm rot="5400000">
                <a:off x="6100761" y="1633346"/>
                <a:ext cx="125270" cy="28020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B83AAD0-72DD-4A9D-B013-03AF139D305B}"/>
                  </a:ext>
                </a:extLst>
              </p:cNvPr>
              <p:cNvSpPr/>
              <p:nvPr/>
            </p:nvSpPr>
            <p:spPr>
              <a:xfrm rot="5400000">
                <a:off x="6100760" y="1758498"/>
                <a:ext cx="125270" cy="2802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36AE29A-C5F6-4D7C-B5A0-009BAE01CC6F}"/>
                </a:ext>
              </a:extLst>
            </p:cNvPr>
            <p:cNvGrpSpPr/>
            <p:nvPr/>
          </p:nvGrpSpPr>
          <p:grpSpPr>
            <a:xfrm>
              <a:off x="3650570" y="4715992"/>
              <a:ext cx="280206" cy="250422"/>
              <a:chOff x="6023292" y="1710814"/>
              <a:chExt cx="280206" cy="250422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AD775159-0A47-4707-9FF5-707EDC4BC76B}"/>
                  </a:ext>
                </a:extLst>
              </p:cNvPr>
              <p:cNvSpPr/>
              <p:nvPr/>
            </p:nvSpPr>
            <p:spPr>
              <a:xfrm rot="5400000">
                <a:off x="6100761" y="1633346"/>
                <a:ext cx="125270" cy="28020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6015038-025D-4DA8-952A-343CB61BA670}"/>
                  </a:ext>
                </a:extLst>
              </p:cNvPr>
              <p:cNvSpPr/>
              <p:nvPr/>
            </p:nvSpPr>
            <p:spPr>
              <a:xfrm rot="5400000">
                <a:off x="6100760" y="1758498"/>
                <a:ext cx="125270" cy="2802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8C1EE6D-90E1-4246-8294-BCD4F96906F8}"/>
                </a:ext>
              </a:extLst>
            </p:cNvPr>
            <p:cNvGrpSpPr/>
            <p:nvPr/>
          </p:nvGrpSpPr>
          <p:grpSpPr>
            <a:xfrm>
              <a:off x="3648929" y="5108807"/>
              <a:ext cx="280206" cy="250422"/>
              <a:chOff x="6023292" y="1710814"/>
              <a:chExt cx="280206" cy="250422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B96E73CA-70E5-42FA-AA96-830F6C7429DC}"/>
                  </a:ext>
                </a:extLst>
              </p:cNvPr>
              <p:cNvSpPr/>
              <p:nvPr/>
            </p:nvSpPr>
            <p:spPr>
              <a:xfrm rot="5400000">
                <a:off x="6100761" y="1633346"/>
                <a:ext cx="125270" cy="28020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F7BF151-9FEF-418D-AADD-BD1548433BD4}"/>
                  </a:ext>
                </a:extLst>
              </p:cNvPr>
              <p:cNvSpPr/>
              <p:nvPr/>
            </p:nvSpPr>
            <p:spPr>
              <a:xfrm rot="5400000">
                <a:off x="6100760" y="1758498"/>
                <a:ext cx="125270" cy="2802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A454B78C-9F82-4C96-AE04-F5732B8C2AF3}"/>
                </a:ext>
              </a:extLst>
            </p:cNvPr>
            <p:cNvGrpSpPr/>
            <p:nvPr/>
          </p:nvGrpSpPr>
          <p:grpSpPr>
            <a:xfrm>
              <a:off x="3650497" y="5487451"/>
              <a:ext cx="280206" cy="250422"/>
              <a:chOff x="6023292" y="1710814"/>
              <a:chExt cx="280206" cy="250422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D0FFEB2-5738-454C-AFDC-14537A79B049}"/>
                  </a:ext>
                </a:extLst>
              </p:cNvPr>
              <p:cNvSpPr/>
              <p:nvPr/>
            </p:nvSpPr>
            <p:spPr>
              <a:xfrm rot="5400000">
                <a:off x="6100761" y="1633346"/>
                <a:ext cx="125270" cy="28020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80C2D39-0862-4BFD-914E-65F23ACB5F44}"/>
                  </a:ext>
                </a:extLst>
              </p:cNvPr>
              <p:cNvSpPr/>
              <p:nvPr/>
            </p:nvSpPr>
            <p:spPr>
              <a:xfrm rot="5400000">
                <a:off x="6100760" y="1758498"/>
                <a:ext cx="125270" cy="2802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A35D24C-2F39-470F-B3E8-0CE24A3909CB}"/>
                </a:ext>
              </a:extLst>
            </p:cNvPr>
            <p:cNvGrpSpPr/>
            <p:nvPr/>
          </p:nvGrpSpPr>
          <p:grpSpPr>
            <a:xfrm>
              <a:off x="3652066" y="5847244"/>
              <a:ext cx="280206" cy="250422"/>
              <a:chOff x="6023292" y="1710814"/>
              <a:chExt cx="280206" cy="250422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F7BC07F4-B6BF-449D-82D1-BEE5E66CC085}"/>
                  </a:ext>
                </a:extLst>
              </p:cNvPr>
              <p:cNvSpPr/>
              <p:nvPr/>
            </p:nvSpPr>
            <p:spPr>
              <a:xfrm rot="5400000">
                <a:off x="6100761" y="1633346"/>
                <a:ext cx="125270" cy="28020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47CFE72-CED7-4C9C-8AAE-5BECD96FE2AE}"/>
                  </a:ext>
                </a:extLst>
              </p:cNvPr>
              <p:cNvSpPr/>
              <p:nvPr/>
            </p:nvSpPr>
            <p:spPr>
              <a:xfrm rot="5400000">
                <a:off x="6100760" y="1758498"/>
                <a:ext cx="125270" cy="2802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8E70DF3-7C45-4FB5-BC80-7497B6E85299}"/>
                </a:ext>
              </a:extLst>
            </p:cNvPr>
            <p:cNvGrpSpPr/>
            <p:nvPr/>
          </p:nvGrpSpPr>
          <p:grpSpPr>
            <a:xfrm>
              <a:off x="3644207" y="6225887"/>
              <a:ext cx="280206" cy="250422"/>
              <a:chOff x="6023292" y="1710814"/>
              <a:chExt cx="280206" cy="250422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534BB481-E61A-4407-9B70-37EB02ACBC59}"/>
                  </a:ext>
                </a:extLst>
              </p:cNvPr>
              <p:cNvSpPr/>
              <p:nvPr/>
            </p:nvSpPr>
            <p:spPr>
              <a:xfrm rot="5400000">
                <a:off x="6100761" y="1633346"/>
                <a:ext cx="125270" cy="28020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AB07611-CA4F-44AB-A2F3-65C1CBBC6E47}"/>
                  </a:ext>
                </a:extLst>
              </p:cNvPr>
              <p:cNvSpPr/>
              <p:nvPr/>
            </p:nvSpPr>
            <p:spPr>
              <a:xfrm rot="5400000">
                <a:off x="6100760" y="1758498"/>
                <a:ext cx="125270" cy="2802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9BE22FA-FC86-4BAA-97F0-609748E0E3F0}"/>
                </a:ext>
              </a:extLst>
            </p:cNvPr>
            <p:cNvSpPr/>
            <p:nvPr/>
          </p:nvSpPr>
          <p:spPr>
            <a:xfrm rot="5400000">
              <a:off x="3729794" y="6404797"/>
              <a:ext cx="125270" cy="2802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532C882B-CA63-4540-B8CF-45B660214638}"/>
              </a:ext>
            </a:extLst>
          </p:cNvPr>
          <p:cNvSpPr txBox="1"/>
          <p:nvPr/>
        </p:nvSpPr>
        <p:spPr>
          <a:xfrm>
            <a:off x="3940643" y="3658834"/>
            <a:ext cx="934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two</a:t>
            </a:r>
          </a:p>
          <a:p>
            <a:r>
              <a:rPr lang="en-US" sz="1600" dirty="0"/>
              <a:t>steps are</a:t>
            </a:r>
          </a:p>
          <a:p>
            <a:r>
              <a:rPr lang="en-US" sz="1600" dirty="0"/>
              <a:t>unique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93A035-3F5A-49F1-8696-31A41267AC85}"/>
              </a:ext>
            </a:extLst>
          </p:cNvPr>
          <p:cNvSpPr txBox="1"/>
          <p:nvPr/>
        </p:nvSpPr>
        <p:spPr>
          <a:xfrm>
            <a:off x="5883160" y="3678074"/>
            <a:ext cx="10486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Regular</a:t>
            </a:r>
          </a:p>
          <a:p>
            <a:r>
              <a:rPr lang="en-US" sz="1600" dirty="0"/>
              <a:t>pattern </a:t>
            </a:r>
          </a:p>
          <a:p>
            <a:r>
              <a:rPr lang="en-US" sz="1600" dirty="0"/>
              <a:t>starting</a:t>
            </a:r>
          </a:p>
          <a:p>
            <a:r>
              <a:rPr lang="en-US" sz="1600" dirty="0"/>
              <a:t>from</a:t>
            </a:r>
          </a:p>
          <a:p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output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B96BA7-5C40-46FD-BA56-454903A14373}"/>
              </a:ext>
            </a:extLst>
          </p:cNvPr>
          <p:cNvGrpSpPr/>
          <p:nvPr/>
        </p:nvGrpSpPr>
        <p:grpSpPr>
          <a:xfrm>
            <a:off x="7296997" y="4349201"/>
            <a:ext cx="280205" cy="926546"/>
            <a:chOff x="8748180" y="3631013"/>
            <a:chExt cx="280205" cy="926546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6E0CC86-779C-4640-A818-60E755DEFBE2}"/>
                </a:ext>
              </a:extLst>
            </p:cNvPr>
            <p:cNvSpPr/>
            <p:nvPr/>
          </p:nvSpPr>
          <p:spPr>
            <a:xfrm rot="5400000">
              <a:off x="8825648" y="3553545"/>
              <a:ext cx="125270" cy="2802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CC4774A-8B9C-42B5-B5F0-27C9D8C79B67}"/>
                </a:ext>
              </a:extLst>
            </p:cNvPr>
            <p:cNvSpPr/>
            <p:nvPr/>
          </p:nvSpPr>
          <p:spPr>
            <a:xfrm rot="5400000">
              <a:off x="8825648" y="3687091"/>
              <a:ext cx="125270" cy="2802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9BF36B4-3926-4376-A270-2B0EEF929A74}"/>
                </a:ext>
              </a:extLst>
            </p:cNvPr>
            <p:cNvSpPr/>
            <p:nvPr/>
          </p:nvSpPr>
          <p:spPr>
            <a:xfrm rot="5400000">
              <a:off x="8825648" y="3820637"/>
              <a:ext cx="125270" cy="2802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32F88AE-BFC0-4CD5-BB44-AA895FDB75D9}"/>
                </a:ext>
              </a:extLst>
            </p:cNvPr>
            <p:cNvSpPr/>
            <p:nvPr/>
          </p:nvSpPr>
          <p:spPr>
            <a:xfrm rot="5400000">
              <a:off x="8825648" y="3954183"/>
              <a:ext cx="125270" cy="2802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9AF480E-D9AB-4D6C-9CD8-71E1796F575C}"/>
                </a:ext>
              </a:extLst>
            </p:cNvPr>
            <p:cNvSpPr/>
            <p:nvPr/>
          </p:nvSpPr>
          <p:spPr>
            <a:xfrm rot="5400000">
              <a:off x="8825648" y="4087729"/>
              <a:ext cx="125270" cy="2802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15BFEBF-BDFC-4FFA-ACB6-13ADC436537A}"/>
                </a:ext>
              </a:extLst>
            </p:cNvPr>
            <p:cNvSpPr/>
            <p:nvPr/>
          </p:nvSpPr>
          <p:spPr>
            <a:xfrm rot="5400000">
              <a:off x="8825648" y="4221275"/>
              <a:ext cx="125270" cy="2802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2B3E793-EF5D-46CD-9660-273FAE2F944A}"/>
                </a:ext>
              </a:extLst>
            </p:cNvPr>
            <p:cNvSpPr/>
            <p:nvPr/>
          </p:nvSpPr>
          <p:spPr>
            <a:xfrm rot="5400000">
              <a:off x="8825648" y="4354821"/>
              <a:ext cx="125270" cy="2802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073F7816-D020-4263-953A-E971056A2940}"/>
              </a:ext>
            </a:extLst>
          </p:cNvPr>
          <p:cNvSpPr txBox="1"/>
          <p:nvPr/>
        </p:nvSpPr>
        <p:spPr>
          <a:xfrm>
            <a:off x="7073292" y="1776189"/>
            <a:ext cx="20819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Reconfigure</a:t>
            </a:r>
          </a:p>
          <a:p>
            <a:pPr algn="ctr"/>
            <a:r>
              <a:rPr lang="en-US" dirty="0"/>
              <a:t>kernel as 1x1</a:t>
            </a:r>
          </a:p>
          <a:p>
            <a:pPr algn="ctr"/>
            <a:r>
              <a:rPr lang="en-US" dirty="0"/>
              <a:t>w/ extra outputs,</a:t>
            </a:r>
          </a:p>
          <a:p>
            <a:pPr algn="ctr"/>
            <a:r>
              <a:rPr lang="en-US" dirty="0"/>
              <a:t>apply to sliced Input</a:t>
            </a:r>
          </a:p>
          <a:p>
            <a:pPr algn="ctr"/>
            <a:r>
              <a:rPr lang="en-US" dirty="0"/>
              <a:t>tensor, reshape,</a:t>
            </a:r>
          </a:p>
          <a:p>
            <a:pPr algn="ctr"/>
            <a:r>
              <a:rPr lang="en-US" dirty="0"/>
              <a:t>and </a:t>
            </a:r>
            <a:r>
              <a:rPr lang="en-US" dirty="0" err="1"/>
              <a:t>concat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2C1EA7-11A2-434F-BF19-D62636A800E8}"/>
              </a:ext>
            </a:extLst>
          </p:cNvPr>
          <p:cNvCxnSpPr>
            <a:cxnSpLocks/>
          </p:cNvCxnSpPr>
          <p:nvPr/>
        </p:nvCxnSpPr>
        <p:spPr>
          <a:xfrm flipH="1">
            <a:off x="4403195" y="2942749"/>
            <a:ext cx="14806" cy="34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9FC66A0-3C8E-47D9-B08F-2DE958015A0A}"/>
              </a:ext>
            </a:extLst>
          </p:cNvPr>
          <p:cNvCxnSpPr>
            <a:cxnSpLocks/>
          </p:cNvCxnSpPr>
          <p:nvPr/>
        </p:nvCxnSpPr>
        <p:spPr>
          <a:xfrm flipH="1">
            <a:off x="6384432" y="3189510"/>
            <a:ext cx="14806" cy="34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11287BD-C7AD-4CD5-9AA5-5C17AC2B0696}"/>
              </a:ext>
            </a:extLst>
          </p:cNvPr>
          <p:cNvCxnSpPr>
            <a:cxnSpLocks/>
          </p:cNvCxnSpPr>
          <p:nvPr/>
        </p:nvCxnSpPr>
        <p:spPr>
          <a:xfrm flipH="1">
            <a:off x="9482518" y="4254960"/>
            <a:ext cx="14806" cy="34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5ECF184-0F46-4A16-9AD9-1B705F134CEC}"/>
              </a:ext>
            </a:extLst>
          </p:cNvPr>
          <p:cNvSpPr/>
          <p:nvPr/>
        </p:nvSpPr>
        <p:spPr>
          <a:xfrm rot="5400000">
            <a:off x="7374465" y="3572260"/>
            <a:ext cx="125270" cy="28020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A91F8091-6B13-4A21-A3EA-EF53E50798D9}"/>
              </a:ext>
            </a:extLst>
          </p:cNvPr>
          <p:cNvCxnSpPr>
            <a:cxnSpLocks/>
          </p:cNvCxnSpPr>
          <p:nvPr/>
        </p:nvCxnSpPr>
        <p:spPr>
          <a:xfrm flipH="1">
            <a:off x="8869634" y="3557488"/>
            <a:ext cx="14806" cy="34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DD5A3AAA-E44D-4833-A7A2-F1E01A73B49F}"/>
              </a:ext>
            </a:extLst>
          </p:cNvPr>
          <p:cNvSpPr txBox="1"/>
          <p:nvPr/>
        </p:nvSpPr>
        <p:spPr>
          <a:xfrm>
            <a:off x="2207178" y="2380543"/>
            <a:ext cx="1355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Pad 1,</a:t>
            </a:r>
          </a:p>
          <a:p>
            <a:pPr algn="ctr"/>
            <a:r>
              <a:rPr lang="en-US" dirty="0"/>
              <a:t>Outer Pad 1,</a:t>
            </a:r>
          </a:p>
          <a:p>
            <a:pPr algn="ctr"/>
            <a:r>
              <a:rPr lang="en-US" dirty="0"/>
              <a:t>Stride 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CA74429-3228-49F0-B517-1BDEDDCA6CA1}"/>
              </a:ext>
            </a:extLst>
          </p:cNvPr>
          <p:cNvGrpSpPr/>
          <p:nvPr/>
        </p:nvGrpSpPr>
        <p:grpSpPr>
          <a:xfrm>
            <a:off x="7725393" y="4352181"/>
            <a:ext cx="1687448" cy="125942"/>
            <a:chOff x="7725393" y="4635621"/>
            <a:chExt cx="1687448" cy="125942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3F5F644-6F2E-4AF6-B16A-0AA21115E81B}"/>
                </a:ext>
              </a:extLst>
            </p:cNvPr>
            <p:cNvSpPr/>
            <p:nvPr/>
          </p:nvSpPr>
          <p:spPr>
            <a:xfrm rot="5400000">
              <a:off x="8079727" y="4558153"/>
              <a:ext cx="125270" cy="280206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1B1E96A-341E-4B42-AB30-996C29FB0340}"/>
                </a:ext>
              </a:extLst>
            </p:cNvPr>
            <p:cNvSpPr/>
            <p:nvPr/>
          </p:nvSpPr>
          <p:spPr>
            <a:xfrm rot="5400000">
              <a:off x="8367373" y="4558153"/>
              <a:ext cx="125270" cy="280206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E66B43B5-EEA9-4C0A-A792-01DA8B32B11C}"/>
                </a:ext>
              </a:extLst>
            </p:cNvPr>
            <p:cNvSpPr/>
            <p:nvPr/>
          </p:nvSpPr>
          <p:spPr>
            <a:xfrm rot="5400000">
              <a:off x="7802861" y="4558153"/>
              <a:ext cx="125270" cy="280206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F028543-8E93-464C-9BF6-047A90B7236A}"/>
                </a:ext>
              </a:extLst>
            </p:cNvPr>
            <p:cNvSpPr/>
            <p:nvPr/>
          </p:nvSpPr>
          <p:spPr>
            <a:xfrm rot="5400000">
              <a:off x="8922457" y="4558825"/>
              <a:ext cx="125270" cy="280206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674AAC0-41AC-4889-88B9-E974463F6E63}"/>
                </a:ext>
              </a:extLst>
            </p:cNvPr>
            <p:cNvSpPr/>
            <p:nvPr/>
          </p:nvSpPr>
          <p:spPr>
            <a:xfrm rot="5400000">
              <a:off x="9210103" y="4558825"/>
              <a:ext cx="125270" cy="280206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97DA109F-864C-486A-BF15-14D6EE9D8C1D}"/>
                </a:ext>
              </a:extLst>
            </p:cNvPr>
            <p:cNvSpPr/>
            <p:nvPr/>
          </p:nvSpPr>
          <p:spPr>
            <a:xfrm rot="5400000">
              <a:off x="8645591" y="4558825"/>
              <a:ext cx="125270" cy="280206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9802AB-74CF-4C7A-A5EB-5C417579F69D}"/>
              </a:ext>
            </a:extLst>
          </p:cNvPr>
          <p:cNvGrpSpPr/>
          <p:nvPr/>
        </p:nvGrpSpPr>
        <p:grpSpPr>
          <a:xfrm>
            <a:off x="7697389" y="3634253"/>
            <a:ext cx="1113172" cy="126056"/>
            <a:chOff x="7697389" y="3634253"/>
            <a:chExt cx="1113172" cy="126056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2A7110B9-F3E1-4E9E-9D4E-E094DF20A531}"/>
                </a:ext>
              </a:extLst>
            </p:cNvPr>
            <p:cNvSpPr/>
            <p:nvPr/>
          </p:nvSpPr>
          <p:spPr>
            <a:xfrm rot="5400000">
              <a:off x="8051723" y="3556785"/>
              <a:ext cx="125270" cy="280206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BC5862E-1736-4FDA-971D-124D088E5A7F}"/>
                </a:ext>
              </a:extLst>
            </p:cNvPr>
            <p:cNvSpPr/>
            <p:nvPr/>
          </p:nvSpPr>
          <p:spPr>
            <a:xfrm rot="5400000">
              <a:off x="7774857" y="3556785"/>
              <a:ext cx="125270" cy="280206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0BCFADF-4DF8-412C-B5C5-0194E7FC9FBF}"/>
                </a:ext>
              </a:extLst>
            </p:cNvPr>
            <p:cNvSpPr/>
            <p:nvPr/>
          </p:nvSpPr>
          <p:spPr>
            <a:xfrm rot="5400000">
              <a:off x="8607823" y="3557571"/>
              <a:ext cx="125270" cy="280206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14530B17-25DC-4BF1-AEE2-839BE7CDE929}"/>
                </a:ext>
              </a:extLst>
            </p:cNvPr>
            <p:cNvSpPr/>
            <p:nvPr/>
          </p:nvSpPr>
          <p:spPr>
            <a:xfrm rot="5400000">
              <a:off x="8330957" y="3557571"/>
              <a:ext cx="125270" cy="280206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93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A5FA-1333-4D71-BDB4-88C82853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71F6-FCA8-417C-A022-03BC05904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Works for stride &gt;1 in one direction only</a:t>
            </a:r>
          </a:p>
          <a:p>
            <a:r>
              <a:rPr lang="en-US" dirty="0"/>
              <a:t>When stride == kernel length </a:t>
            </a:r>
          </a:p>
          <a:p>
            <a:pPr lvl="1"/>
            <a:r>
              <a:rPr lang="en-US" dirty="0"/>
              <a:t>Very efficient since there is one large convolution with possibly tiny pre- and post-convolutions</a:t>
            </a:r>
          </a:p>
          <a:p>
            <a:r>
              <a:rPr lang="en-US" dirty="0"/>
              <a:t>When stride &lt; kernel length</a:t>
            </a:r>
          </a:p>
          <a:p>
            <a:pPr lvl="1"/>
            <a:r>
              <a:rPr lang="en-US" dirty="0"/>
              <a:t>Oscillating kernel patterns prevent direct combination since alternating sizes are different</a:t>
            </a:r>
          </a:p>
          <a:p>
            <a:pPr lvl="1"/>
            <a:r>
              <a:rPr lang="en-US" dirty="0"/>
              <a:t>Can result in large number of layers but can be mitigated</a:t>
            </a:r>
          </a:p>
          <a:p>
            <a:pPr lvl="2"/>
            <a:r>
              <a:rPr lang="en-US" dirty="0"/>
              <a:t>Zero pad to make partial kernel lengths length match</a:t>
            </a:r>
          </a:p>
          <a:p>
            <a:pPr lvl="2"/>
            <a:r>
              <a:rPr lang="en-US" dirty="0"/>
              <a:t>Fold into extra “output channels” and reshape later</a:t>
            </a:r>
          </a:p>
          <a:p>
            <a:pPr lvl="2"/>
            <a:r>
              <a:rPr lang="en-US" dirty="0"/>
              <a:t>Results in a most 3 convolutions total but wastes some computation due to multiply by 0</a:t>
            </a:r>
          </a:p>
          <a:p>
            <a:pPr lvl="2"/>
            <a:r>
              <a:rPr lang="en-US" dirty="0"/>
              <a:t>But this may not </a:t>
            </a:r>
            <a:r>
              <a:rPr lang="en-US"/>
              <a:t>matter because…</a:t>
            </a:r>
            <a:endParaRPr lang="en-US" dirty="0"/>
          </a:p>
          <a:p>
            <a:r>
              <a:rPr lang="en-US" dirty="0"/>
              <a:t>When sizes are “not nice” there will be unaligned split at beginning and unaligned </a:t>
            </a:r>
            <a:r>
              <a:rPr lang="en-US" dirty="0" err="1"/>
              <a:t>concat</a:t>
            </a:r>
            <a:r>
              <a:rPr lang="en-US" dirty="0"/>
              <a:t> at end </a:t>
            </a:r>
            <a:r>
              <a:rPr lang="en-US" dirty="0">
                <a:sym typeface="Wingdings" panose="05000000000000000000" pitchFamily="2" charset="2"/>
              </a:rPr>
              <a:t> degraded performance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A605-38D7-48EC-AB84-37789F67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F012-107A-4466-8632-837FB3CD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https://github.com/intel-sandbox/gna_tools/tree/main/run_ngraph</a:t>
            </a:r>
            <a:endParaRPr lang="en-US" dirty="0"/>
          </a:p>
          <a:p>
            <a:pPr lvl="1"/>
            <a:r>
              <a:rPr lang="en-US" dirty="0"/>
              <a:t>See transconv_decomposition.cpp</a:t>
            </a:r>
          </a:p>
          <a:p>
            <a:pPr lvl="1"/>
            <a:r>
              <a:rPr lang="en-US" dirty="0" err="1"/>
              <a:t>run_ngraph</a:t>
            </a:r>
            <a:r>
              <a:rPr lang="en-US" dirty="0"/>
              <a:t> is a command line tool to perform a sequence of transformations on an IR graph producing a new IR graph</a:t>
            </a:r>
          </a:p>
          <a:p>
            <a:r>
              <a:rPr lang="en-US" dirty="0">
                <a:hlinkClick r:id="rId3"/>
              </a:rPr>
              <a:t>https://github.com/intel-sandbox/gna_tools/tree/main/make_ngraph</a:t>
            </a:r>
            <a:endParaRPr lang="en-US" dirty="0"/>
          </a:p>
          <a:p>
            <a:pPr lvl="1"/>
            <a:r>
              <a:rPr lang="en-US" dirty="0" err="1"/>
              <a:t>make_ngraph</a:t>
            </a:r>
            <a:r>
              <a:rPr lang="en-US" dirty="0"/>
              <a:t> is a command line tool to construct simple networks for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8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7CC465-059E-43B7-A49C-6D1844CB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372068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2861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5929</TotalTime>
  <Words>432</Words>
  <Application>Microsoft Office PowerPoint</Application>
  <PresentationFormat>Widescreen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TransposeConvolution on GNA</vt:lpstr>
      <vt:lpstr>OpenVINO Definition</vt:lpstr>
      <vt:lpstr>One Possible Solution</vt:lpstr>
      <vt:lpstr>GNA Transpose Convolution in One Direction</vt:lpstr>
      <vt:lpstr>Naïve Method</vt:lpstr>
      <vt:lpstr>Source Code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GroupConvolution on GNA</dc:title>
  <dc:creator>Deisher, Michael</dc:creator>
  <cp:lastModifiedBy>Deisher, Michael</cp:lastModifiedBy>
  <cp:revision>1</cp:revision>
  <dcterms:created xsi:type="dcterms:W3CDTF">2022-07-29T20:47:27Z</dcterms:created>
  <dcterms:modified xsi:type="dcterms:W3CDTF">2022-12-08T16:37:16Z</dcterms:modified>
</cp:coreProperties>
</file>