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9E872-8072-4548-AEA3-9EB1592C749C}" v="47" dt="2022-11-28T21:15:2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57" autoAdjust="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outlineViewPr>
    <p:cViewPr>
      <p:scale>
        <a:sx n="33" d="100"/>
        <a:sy n="33" d="100"/>
      </p:scale>
      <p:origin x="0" y="-31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sher, Michael" userId="3021fad9-09e8-434c-b9fa-0b3d8d09ac66" providerId="ADAL" clId="{705BEDB6-447B-411F-8EAE-50FAF0492631}"/>
    <pc:docChg chg="undo custSel addSld modSld">
      <pc:chgData name="Deisher, Michael" userId="3021fad9-09e8-434c-b9fa-0b3d8d09ac66" providerId="ADAL" clId="{705BEDB6-447B-411F-8EAE-50FAF0492631}" dt="2022-08-01T14:36:25.884" v="344" actId="20577"/>
      <pc:docMkLst>
        <pc:docMk/>
      </pc:docMkLst>
      <pc:sldChg chg="modSp new mod">
        <pc:chgData name="Deisher, Michael" userId="3021fad9-09e8-434c-b9fa-0b3d8d09ac66" providerId="ADAL" clId="{705BEDB6-447B-411F-8EAE-50FAF0492631}" dt="2022-07-29T20:47:48.653" v="23" actId="20577"/>
        <pc:sldMkLst>
          <pc:docMk/>
          <pc:sldMk cId="3092134681" sldId="256"/>
        </pc:sldMkLst>
        <pc:spChg chg="mod">
          <ac:chgData name="Deisher, Michael" userId="3021fad9-09e8-434c-b9fa-0b3d8d09ac66" providerId="ADAL" clId="{705BEDB6-447B-411F-8EAE-50FAF0492631}" dt="2022-07-29T20:47:48.653" v="23" actId="20577"/>
          <ac:spMkLst>
            <pc:docMk/>
            <pc:sldMk cId="3092134681" sldId="256"/>
            <ac:spMk id="2" creationId="{64E0D670-B95E-463C-B905-475C00C7A540}"/>
          </ac:spMkLst>
        </pc:spChg>
      </pc:sldChg>
      <pc:sldChg chg="addSp delSp modSp new mod modNotesTx">
        <pc:chgData name="Deisher, Michael" userId="3021fad9-09e8-434c-b9fa-0b3d8d09ac66" providerId="ADAL" clId="{705BEDB6-447B-411F-8EAE-50FAF0492631}" dt="2022-08-01T14:36:25.884" v="344" actId="20577"/>
        <pc:sldMkLst>
          <pc:docMk/>
          <pc:sldMk cId="623959415" sldId="257"/>
        </pc:sldMkLst>
        <pc:spChg chg="mod">
          <ac:chgData name="Deisher, Michael" userId="3021fad9-09e8-434c-b9fa-0b3d8d09ac66" providerId="ADAL" clId="{705BEDB6-447B-411F-8EAE-50FAF0492631}" dt="2022-07-29T23:06:30.346" v="149" actId="20577"/>
          <ac:spMkLst>
            <pc:docMk/>
            <pc:sldMk cId="623959415" sldId="257"/>
            <ac:spMk id="2" creationId="{1DE5761D-94FE-44A3-97E7-8A24FA1729D6}"/>
          </ac:spMkLst>
        </pc:spChg>
        <pc:spChg chg="mod">
          <ac:chgData name="Deisher, Michael" userId="3021fad9-09e8-434c-b9fa-0b3d8d09ac66" providerId="ADAL" clId="{705BEDB6-447B-411F-8EAE-50FAF0492631}" dt="2022-07-29T23:15:35.254" v="342" actId="20577"/>
          <ac:spMkLst>
            <pc:docMk/>
            <pc:sldMk cId="623959415" sldId="257"/>
            <ac:spMk id="3" creationId="{30F013F6-5921-4197-BBB0-C8B3A8D0341E}"/>
          </ac:spMkLst>
        </pc:spChg>
        <pc:picChg chg="add del">
          <ac:chgData name="Deisher, Michael" userId="3021fad9-09e8-434c-b9fa-0b3d8d09ac66" providerId="ADAL" clId="{705BEDB6-447B-411F-8EAE-50FAF0492631}" dt="2022-07-29T22:12:52.450" v="26" actId="22"/>
          <ac:picMkLst>
            <pc:docMk/>
            <pc:sldMk cId="623959415" sldId="257"/>
            <ac:picMk id="5" creationId="{3189C55D-42E7-4424-A639-63A7276CDF3D}"/>
          </ac:picMkLst>
        </pc:picChg>
        <pc:picChg chg="add mod">
          <ac:chgData name="Deisher, Michael" userId="3021fad9-09e8-434c-b9fa-0b3d8d09ac66" providerId="ADAL" clId="{705BEDB6-447B-411F-8EAE-50FAF0492631}" dt="2022-07-29T22:13:03.777" v="126" actId="1038"/>
          <ac:picMkLst>
            <pc:docMk/>
            <pc:sldMk cId="623959415" sldId="257"/>
            <ac:picMk id="7" creationId="{575C8CE2-E108-4C1D-97AF-ED8F4D5E4281}"/>
          </ac:picMkLst>
        </pc:picChg>
        <pc:picChg chg="add mod">
          <ac:chgData name="Deisher, Michael" userId="3021fad9-09e8-434c-b9fa-0b3d8d09ac66" providerId="ADAL" clId="{705BEDB6-447B-411F-8EAE-50FAF0492631}" dt="2022-07-29T23:05:57.121" v="130" actId="1076"/>
          <ac:picMkLst>
            <pc:docMk/>
            <pc:sldMk cId="623959415" sldId="257"/>
            <ac:picMk id="9" creationId="{6C29CF54-F3D1-48D6-8165-8F02868A22E7}"/>
          </ac:picMkLst>
        </pc:picChg>
        <pc:picChg chg="add mod">
          <ac:chgData name="Deisher, Michael" userId="3021fad9-09e8-434c-b9fa-0b3d8d09ac66" providerId="ADAL" clId="{705BEDB6-447B-411F-8EAE-50FAF0492631}" dt="2022-07-29T23:06:39.139" v="151" actId="1076"/>
          <ac:picMkLst>
            <pc:docMk/>
            <pc:sldMk cId="623959415" sldId="257"/>
            <ac:picMk id="11" creationId="{6C031CC4-6A69-4ED5-A5AE-222B9940B90F}"/>
          </ac:picMkLst>
        </pc:picChg>
      </pc:sldChg>
    </pc:docChg>
  </pc:docChgLst>
  <pc:docChgLst>
    <pc:chgData name="Deisher, Michael" userId="3021fad9-09e8-434c-b9fa-0b3d8d09ac66" providerId="ADAL" clId="{9129E872-8072-4548-AEA3-9EB1592C749C}"/>
    <pc:docChg chg="undo custSel addSld modSld">
      <pc:chgData name="Deisher, Michael" userId="3021fad9-09e8-434c-b9fa-0b3d8d09ac66" providerId="ADAL" clId="{9129E872-8072-4548-AEA3-9EB1592C749C}" dt="2022-11-28T22:37:15.883" v="2484" actId="20577"/>
      <pc:docMkLst>
        <pc:docMk/>
      </pc:docMkLst>
      <pc:sldChg chg="modSp mod">
        <pc:chgData name="Deisher, Michael" userId="3021fad9-09e8-434c-b9fa-0b3d8d09ac66" providerId="ADAL" clId="{9129E872-8072-4548-AEA3-9EB1592C749C}" dt="2022-11-28T21:13:49.947" v="2183" actId="20577"/>
        <pc:sldMkLst>
          <pc:docMk/>
          <pc:sldMk cId="3092134681" sldId="256"/>
        </pc:sldMkLst>
        <pc:spChg chg="mod">
          <ac:chgData name="Deisher, Michael" userId="3021fad9-09e8-434c-b9fa-0b3d8d09ac66" providerId="ADAL" clId="{9129E872-8072-4548-AEA3-9EB1592C749C}" dt="2022-11-28T21:13:49.947" v="2183" actId="20577"/>
          <ac:spMkLst>
            <pc:docMk/>
            <pc:sldMk cId="3092134681" sldId="256"/>
            <ac:spMk id="3" creationId="{42B5E0C6-944B-4F99-BE56-F122E8708A3E}"/>
          </ac:spMkLst>
        </pc:spChg>
      </pc:sldChg>
      <pc:sldChg chg="modSp mod">
        <pc:chgData name="Deisher, Michael" userId="3021fad9-09e8-434c-b9fa-0b3d8d09ac66" providerId="ADAL" clId="{9129E872-8072-4548-AEA3-9EB1592C749C}" dt="2022-11-21T03:22:36.436" v="843" actId="20577"/>
        <pc:sldMkLst>
          <pc:docMk/>
          <pc:sldMk cId="2479413425" sldId="258"/>
        </pc:sldMkLst>
        <pc:spChg chg="mod">
          <ac:chgData name="Deisher, Michael" userId="3021fad9-09e8-434c-b9fa-0b3d8d09ac66" providerId="ADAL" clId="{9129E872-8072-4548-AEA3-9EB1592C749C}" dt="2022-11-21T03:13:40.235" v="14" actId="20577"/>
          <ac:spMkLst>
            <pc:docMk/>
            <pc:sldMk cId="2479413425" sldId="258"/>
            <ac:spMk id="2" creationId="{C28E4255-3D63-4DC4-A85E-685F2CC47883}"/>
          </ac:spMkLst>
        </pc:spChg>
        <pc:spChg chg="mod">
          <ac:chgData name="Deisher, Michael" userId="3021fad9-09e8-434c-b9fa-0b3d8d09ac66" providerId="ADAL" clId="{9129E872-8072-4548-AEA3-9EB1592C749C}" dt="2022-11-21T03:22:36.436" v="843" actId="20577"/>
          <ac:spMkLst>
            <pc:docMk/>
            <pc:sldMk cId="2479413425" sldId="258"/>
            <ac:spMk id="3" creationId="{63087F25-CA0D-4230-A022-8580903B3842}"/>
          </ac:spMkLst>
        </pc:spChg>
      </pc:sldChg>
      <pc:sldChg chg="modSp new mod">
        <pc:chgData name="Deisher, Michael" userId="3021fad9-09e8-434c-b9fa-0b3d8d09ac66" providerId="ADAL" clId="{9129E872-8072-4548-AEA3-9EB1592C749C}" dt="2022-11-28T22:37:15.883" v="2484" actId="20577"/>
        <pc:sldMkLst>
          <pc:docMk/>
          <pc:sldMk cId="1261199151" sldId="259"/>
        </pc:sldMkLst>
        <pc:spChg chg="mod">
          <ac:chgData name="Deisher, Michael" userId="3021fad9-09e8-434c-b9fa-0b3d8d09ac66" providerId="ADAL" clId="{9129E872-8072-4548-AEA3-9EB1592C749C}" dt="2022-11-21T03:24:29.187" v="891" actId="20577"/>
          <ac:spMkLst>
            <pc:docMk/>
            <pc:sldMk cId="1261199151" sldId="259"/>
            <ac:spMk id="2" creationId="{BD46A5FA-1333-4D71-BDB4-88C82853A324}"/>
          </ac:spMkLst>
        </pc:spChg>
        <pc:spChg chg="mod">
          <ac:chgData name="Deisher, Michael" userId="3021fad9-09e8-434c-b9fa-0b3d8d09ac66" providerId="ADAL" clId="{9129E872-8072-4548-AEA3-9EB1592C749C}" dt="2022-11-28T22:37:15.883" v="2484" actId="20577"/>
          <ac:spMkLst>
            <pc:docMk/>
            <pc:sldMk cId="1261199151" sldId="259"/>
            <ac:spMk id="3" creationId="{6EA971F6-FCA8-417C-A022-03BC05904119}"/>
          </ac:spMkLst>
        </pc:spChg>
      </pc:sldChg>
      <pc:sldChg chg="addSp delSp modSp new mod">
        <pc:chgData name="Deisher, Michael" userId="3021fad9-09e8-434c-b9fa-0b3d8d09ac66" providerId="ADAL" clId="{9129E872-8072-4548-AEA3-9EB1592C749C}" dt="2022-11-28T20:58:36.086" v="1510" actId="1076"/>
        <pc:sldMkLst>
          <pc:docMk/>
          <pc:sldMk cId="3943941268" sldId="260"/>
        </pc:sldMkLst>
        <pc:spChg chg="mod">
          <ac:chgData name="Deisher, Michael" userId="3021fad9-09e8-434c-b9fa-0b3d8d09ac66" providerId="ADAL" clId="{9129E872-8072-4548-AEA3-9EB1592C749C}" dt="2022-11-28T16:50:12.058" v="1031"/>
          <ac:spMkLst>
            <pc:docMk/>
            <pc:sldMk cId="3943941268" sldId="260"/>
            <ac:spMk id="2" creationId="{43599F70-FDD7-4115-8D11-73F5AB0AE53A}"/>
          </ac:spMkLst>
        </pc:spChg>
        <pc:spChg chg="del">
          <ac:chgData name="Deisher, Michael" userId="3021fad9-09e8-434c-b9fa-0b3d8d09ac66" providerId="ADAL" clId="{9129E872-8072-4548-AEA3-9EB1592C749C}" dt="2022-11-28T16:50:48.871" v="1035" actId="478"/>
          <ac:spMkLst>
            <pc:docMk/>
            <pc:sldMk cId="3943941268" sldId="260"/>
            <ac:spMk id="3" creationId="{7FE5A95A-A513-4224-A7C5-CA59B9F5B441}"/>
          </ac:spMkLst>
        </pc:spChg>
        <pc:spChg chg="add del mod">
          <ac:chgData name="Deisher, Michael" userId="3021fad9-09e8-434c-b9fa-0b3d8d09ac66" providerId="ADAL" clId="{9129E872-8072-4548-AEA3-9EB1592C749C}" dt="2022-11-28T17:00:26.711" v="1133" actId="478"/>
          <ac:spMkLst>
            <pc:docMk/>
            <pc:sldMk cId="3943941268" sldId="260"/>
            <ac:spMk id="4" creationId="{C51EEF38-037C-4D48-9FB1-E1268B3F46AF}"/>
          </ac:spMkLst>
        </pc:spChg>
        <pc:spChg chg="add mod">
          <ac:chgData name="Deisher, Michael" userId="3021fad9-09e8-434c-b9fa-0b3d8d09ac66" providerId="ADAL" clId="{9129E872-8072-4548-AEA3-9EB1592C749C}" dt="2022-11-28T16:57:26.278" v="1051" actId="1076"/>
          <ac:spMkLst>
            <pc:docMk/>
            <pc:sldMk cId="3943941268" sldId="260"/>
            <ac:spMk id="5" creationId="{779229C3-B245-4D64-BB25-F5404BAB839B}"/>
          </ac:spMkLst>
        </pc:spChg>
        <pc:spChg chg="add mod">
          <ac:chgData name="Deisher, Michael" userId="3021fad9-09e8-434c-b9fa-0b3d8d09ac66" providerId="ADAL" clId="{9129E872-8072-4548-AEA3-9EB1592C749C}" dt="2022-11-28T20:47:43.419" v="1244" actId="1076"/>
          <ac:spMkLst>
            <pc:docMk/>
            <pc:sldMk cId="3943941268" sldId="260"/>
            <ac:spMk id="6" creationId="{DB2439D7-8CD2-4D03-B628-F9F11E20FF60}"/>
          </ac:spMkLst>
        </pc:spChg>
        <pc:spChg chg="add del mod">
          <ac:chgData name="Deisher, Michael" userId="3021fad9-09e8-434c-b9fa-0b3d8d09ac66" providerId="ADAL" clId="{9129E872-8072-4548-AEA3-9EB1592C749C}" dt="2022-11-28T17:00:25.342" v="1132" actId="478"/>
          <ac:spMkLst>
            <pc:docMk/>
            <pc:sldMk cId="3943941268" sldId="260"/>
            <ac:spMk id="9" creationId="{1847EB8B-903F-4CB0-9943-5680155CDC90}"/>
          </ac:spMkLst>
        </pc:spChg>
        <pc:spChg chg="add del mod">
          <ac:chgData name="Deisher, Michael" userId="3021fad9-09e8-434c-b9fa-0b3d8d09ac66" providerId="ADAL" clId="{9129E872-8072-4548-AEA3-9EB1592C749C}" dt="2022-11-28T17:00:25.342" v="1132" actId="478"/>
          <ac:spMkLst>
            <pc:docMk/>
            <pc:sldMk cId="3943941268" sldId="260"/>
            <ac:spMk id="10" creationId="{420D87B3-3673-497D-88CE-79E8A0E35A84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1" creationId="{12E644FD-AA52-411D-B5C5-910237E17AF9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2" creationId="{63EC4060-2D82-49AC-AFD7-1F7033466A1E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3" creationId="{6AE90F42-57E6-4018-A21C-9BB92A916C1B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4" creationId="{8A823646-0C21-4F21-82BC-343B55AEAD88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5" creationId="{A371DC72-5BE4-43D9-A5CD-0A1A38FD7C24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6" creationId="{77C50344-1178-47D0-990C-7A0373C240C7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7" creationId="{6259F9DA-4012-4037-A18C-5FBC9D4572A5}"/>
          </ac:spMkLst>
        </pc:spChg>
        <pc:spChg chg="add mod">
          <ac:chgData name="Deisher, Michael" userId="3021fad9-09e8-434c-b9fa-0b3d8d09ac66" providerId="ADAL" clId="{9129E872-8072-4548-AEA3-9EB1592C749C}" dt="2022-11-28T17:00:33.228" v="1134" actId="164"/>
          <ac:spMkLst>
            <pc:docMk/>
            <pc:sldMk cId="3943941268" sldId="260"/>
            <ac:spMk id="18" creationId="{12851B60-5599-465C-99AC-2C3AB5FF886B}"/>
          </ac:spMkLst>
        </pc:spChg>
        <pc:spChg chg="add mod">
          <ac:chgData name="Deisher, Michael" userId="3021fad9-09e8-434c-b9fa-0b3d8d09ac66" providerId="ADAL" clId="{9129E872-8072-4548-AEA3-9EB1592C749C}" dt="2022-11-28T20:56:27.609" v="1449" actId="1076"/>
          <ac:spMkLst>
            <pc:docMk/>
            <pc:sldMk cId="3943941268" sldId="260"/>
            <ac:spMk id="20" creationId="{1EF9E0EF-09A6-40B5-B6BF-0B14D03341BC}"/>
          </ac:spMkLst>
        </pc:spChg>
        <pc:spChg chg="mod topLvl">
          <ac:chgData name="Deisher, Michael" userId="3021fad9-09e8-434c-b9fa-0b3d8d09ac66" providerId="ADAL" clId="{9129E872-8072-4548-AEA3-9EB1592C749C}" dt="2022-11-28T20:46:07.349" v="1229" actId="164"/>
          <ac:spMkLst>
            <pc:docMk/>
            <pc:sldMk cId="3943941268" sldId="260"/>
            <ac:spMk id="24" creationId="{083EFB73-38F9-45F3-9943-A55BF976C4C9}"/>
          </ac:spMkLst>
        </pc:spChg>
        <pc:spChg chg="mod topLvl">
          <ac:chgData name="Deisher, Michael" userId="3021fad9-09e8-434c-b9fa-0b3d8d09ac66" providerId="ADAL" clId="{9129E872-8072-4548-AEA3-9EB1592C749C}" dt="2022-11-28T20:46:07.349" v="1229" actId="164"/>
          <ac:spMkLst>
            <pc:docMk/>
            <pc:sldMk cId="3943941268" sldId="260"/>
            <ac:spMk id="25" creationId="{09FF4D94-2025-4737-88E8-C530B9F8BE36}"/>
          </ac:spMkLst>
        </pc:spChg>
        <pc:spChg chg="mod topLvl">
          <ac:chgData name="Deisher, Michael" userId="3021fad9-09e8-434c-b9fa-0b3d8d09ac66" providerId="ADAL" clId="{9129E872-8072-4548-AEA3-9EB1592C749C}" dt="2022-11-28T20:46:07.349" v="1229" actId="164"/>
          <ac:spMkLst>
            <pc:docMk/>
            <pc:sldMk cId="3943941268" sldId="260"/>
            <ac:spMk id="26" creationId="{4C1D076A-4EFA-4353-AAA2-3EF7DFC91D80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27" creationId="{7F3E2643-5C52-4072-B5AB-FDEB8823A1B5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28" creationId="{8ECC79B5-26DE-4F7F-96A8-CF7158D9C597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29" creationId="{0CFB67FC-5DD0-47B3-A5A5-CDF007B4192D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30" creationId="{2432C8B8-1841-4A85-A1A2-A3A900E149FC}"/>
          </ac:spMkLst>
        </pc:spChg>
        <pc:spChg chg="del mod topLvl">
          <ac:chgData name="Deisher, Michael" userId="3021fad9-09e8-434c-b9fa-0b3d8d09ac66" providerId="ADAL" clId="{9129E872-8072-4548-AEA3-9EB1592C749C}" dt="2022-11-28T20:44:45.227" v="1169" actId="478"/>
          <ac:spMkLst>
            <pc:docMk/>
            <pc:sldMk cId="3943941268" sldId="260"/>
            <ac:spMk id="31" creationId="{9108FEAD-D794-418A-9B53-7DD1ECDFB2BC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3" creationId="{537A59B5-3117-4292-B465-871EDDA26C86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4" creationId="{F45BAC15-B3B1-4528-8504-1FF0ABA7904E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5" creationId="{5446582E-A46B-4F6A-90F1-6CF78FCBF2DA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6" creationId="{799A0955-E869-4374-8400-D2D69071DF47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7" creationId="{9310CF68-0BD5-4FCA-AB8E-F3D0C1DAEE16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8" creationId="{3AB5112E-2CCF-4E3C-929D-8131BEA43452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39" creationId="{44B9172F-2CA6-4CB1-A653-4A45B30A42F4}"/>
          </ac:spMkLst>
        </pc:spChg>
        <pc:spChg chg="mod">
          <ac:chgData name="Deisher, Michael" userId="3021fad9-09e8-434c-b9fa-0b3d8d09ac66" providerId="ADAL" clId="{9129E872-8072-4548-AEA3-9EB1592C749C}" dt="2022-11-28T20:45:51.275" v="1227"/>
          <ac:spMkLst>
            <pc:docMk/>
            <pc:sldMk cId="3943941268" sldId="260"/>
            <ac:spMk id="40" creationId="{087CF36A-F2CB-4753-93CD-47D6E7F348EE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3" creationId="{D269E466-DAA1-49E7-86FF-D62FCF272FA3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4" creationId="{1CED3C1C-1938-4956-900E-C8A55D59A7FE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5" creationId="{2B32B471-F6C3-4112-B932-577C493A2F2C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6" creationId="{EC3B1FA3-09CD-48D3-8C40-796446EF3033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7" creationId="{DEC1FF3D-E478-4036-8446-63FEDD31BF19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8" creationId="{9EC2793E-678B-4DB5-8282-A7132789F064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49" creationId="{FDFD1D0C-DFD5-4D66-9762-94B75259E0D3}"/>
          </ac:spMkLst>
        </pc:spChg>
        <pc:spChg chg="mod">
          <ac:chgData name="Deisher, Michael" userId="3021fad9-09e8-434c-b9fa-0b3d8d09ac66" providerId="ADAL" clId="{9129E872-8072-4548-AEA3-9EB1592C749C}" dt="2022-11-28T20:46:11.491" v="1231"/>
          <ac:spMkLst>
            <pc:docMk/>
            <pc:sldMk cId="3943941268" sldId="260"/>
            <ac:spMk id="50" creationId="{A9DF3D6F-B457-434F-BCD1-B7B35604228C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2" creationId="{12A0DB20-5E49-438B-BB66-349EFCE5C948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3" creationId="{4CC71068-329F-47AD-8129-230FDA9CD170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4" creationId="{A20F3201-4853-471B-A6D4-96C5F86C11E6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5" creationId="{8C1D29F2-1C1B-4C40-8102-AB9B0F749AB9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6" creationId="{9317162F-E3D8-4158-8784-E9F843DDEA42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7" creationId="{C9DA4D16-BE22-4E40-8B8E-79DBBB9BEAF8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8" creationId="{6BAC4732-9D73-4B6B-A5D7-604571D4CED3}"/>
          </ac:spMkLst>
        </pc:spChg>
        <pc:spChg chg="mod">
          <ac:chgData name="Deisher, Michael" userId="3021fad9-09e8-434c-b9fa-0b3d8d09ac66" providerId="ADAL" clId="{9129E872-8072-4548-AEA3-9EB1592C749C}" dt="2022-11-28T20:46:19.404" v="1233"/>
          <ac:spMkLst>
            <pc:docMk/>
            <pc:sldMk cId="3943941268" sldId="260"/>
            <ac:spMk id="59" creationId="{D1F82BA9-767E-4682-AA5C-DA3C66315194}"/>
          </ac:spMkLst>
        </pc:spChg>
        <pc:spChg chg="add mod">
          <ac:chgData name="Deisher, Michael" userId="3021fad9-09e8-434c-b9fa-0b3d8d09ac66" providerId="ADAL" clId="{9129E872-8072-4548-AEA3-9EB1592C749C}" dt="2022-11-28T20:47:26.187" v="1243" actId="1076"/>
          <ac:spMkLst>
            <pc:docMk/>
            <pc:sldMk cId="3943941268" sldId="260"/>
            <ac:spMk id="60" creationId="{5185741C-9A5C-4C99-9127-F4E2747AFC99}"/>
          </ac:spMkLst>
        </pc:spChg>
        <pc:spChg chg="add mod">
          <ac:chgData name="Deisher, Michael" userId="3021fad9-09e8-434c-b9fa-0b3d8d09ac66" providerId="ADAL" clId="{9129E872-8072-4548-AEA3-9EB1592C749C}" dt="2022-11-28T20:48:20.112" v="1252" actId="1076"/>
          <ac:spMkLst>
            <pc:docMk/>
            <pc:sldMk cId="3943941268" sldId="260"/>
            <ac:spMk id="61" creationId="{B236C55B-09E4-4D1A-9CEF-7AE6443A42E1}"/>
          </ac:spMkLst>
        </pc:spChg>
        <pc:spChg chg="mod">
          <ac:chgData name="Deisher, Michael" userId="3021fad9-09e8-434c-b9fa-0b3d8d09ac66" providerId="ADAL" clId="{9129E872-8072-4548-AEA3-9EB1592C749C}" dt="2022-11-28T20:48:22.793" v="1253"/>
          <ac:spMkLst>
            <pc:docMk/>
            <pc:sldMk cId="3943941268" sldId="260"/>
            <ac:spMk id="63" creationId="{AE520025-F33C-4C6C-94CD-2B8DAC59FDB3}"/>
          </ac:spMkLst>
        </pc:spChg>
        <pc:spChg chg="mod">
          <ac:chgData name="Deisher, Michael" userId="3021fad9-09e8-434c-b9fa-0b3d8d09ac66" providerId="ADAL" clId="{9129E872-8072-4548-AEA3-9EB1592C749C}" dt="2022-11-28T20:48:22.793" v="1253"/>
          <ac:spMkLst>
            <pc:docMk/>
            <pc:sldMk cId="3943941268" sldId="260"/>
            <ac:spMk id="64" creationId="{F8E88A91-247C-4875-B482-FF82AA8A841B}"/>
          </ac:spMkLst>
        </pc:spChg>
        <pc:spChg chg="mod">
          <ac:chgData name="Deisher, Michael" userId="3021fad9-09e8-434c-b9fa-0b3d8d09ac66" providerId="ADAL" clId="{9129E872-8072-4548-AEA3-9EB1592C749C}" dt="2022-11-28T20:48:22.793" v="1253"/>
          <ac:spMkLst>
            <pc:docMk/>
            <pc:sldMk cId="3943941268" sldId="260"/>
            <ac:spMk id="65" creationId="{D4007B0F-6038-4E61-9863-9D7A2FC8E006}"/>
          </ac:spMkLst>
        </pc:spChg>
        <pc:spChg chg="mod">
          <ac:chgData name="Deisher, Michael" userId="3021fad9-09e8-434c-b9fa-0b3d8d09ac66" providerId="ADAL" clId="{9129E872-8072-4548-AEA3-9EB1592C749C}" dt="2022-11-28T20:48:33.708" v="1263"/>
          <ac:spMkLst>
            <pc:docMk/>
            <pc:sldMk cId="3943941268" sldId="260"/>
            <ac:spMk id="67" creationId="{03403447-05AD-4153-98DD-712659CD3A56}"/>
          </ac:spMkLst>
        </pc:spChg>
        <pc:spChg chg="mod">
          <ac:chgData name="Deisher, Michael" userId="3021fad9-09e8-434c-b9fa-0b3d8d09ac66" providerId="ADAL" clId="{9129E872-8072-4548-AEA3-9EB1592C749C}" dt="2022-11-28T20:48:33.708" v="1263"/>
          <ac:spMkLst>
            <pc:docMk/>
            <pc:sldMk cId="3943941268" sldId="260"/>
            <ac:spMk id="68" creationId="{497F89D1-F9E6-47FA-A0D5-28E1C7D4B2DF}"/>
          </ac:spMkLst>
        </pc:spChg>
        <pc:spChg chg="mod">
          <ac:chgData name="Deisher, Michael" userId="3021fad9-09e8-434c-b9fa-0b3d8d09ac66" providerId="ADAL" clId="{9129E872-8072-4548-AEA3-9EB1592C749C}" dt="2022-11-28T20:48:33.708" v="1263"/>
          <ac:spMkLst>
            <pc:docMk/>
            <pc:sldMk cId="3943941268" sldId="260"/>
            <ac:spMk id="69" creationId="{AE512379-14EA-4BF7-83FB-43E91DF88CDA}"/>
          </ac:spMkLst>
        </pc:spChg>
        <pc:spChg chg="mod">
          <ac:chgData name="Deisher, Michael" userId="3021fad9-09e8-434c-b9fa-0b3d8d09ac66" providerId="ADAL" clId="{9129E872-8072-4548-AEA3-9EB1592C749C}" dt="2022-11-28T20:49:11.566" v="1274"/>
          <ac:spMkLst>
            <pc:docMk/>
            <pc:sldMk cId="3943941268" sldId="260"/>
            <ac:spMk id="71" creationId="{5CB793B4-3BF3-42E7-9FA0-8DF2A72AE9C1}"/>
          </ac:spMkLst>
        </pc:spChg>
        <pc:spChg chg="mod">
          <ac:chgData name="Deisher, Michael" userId="3021fad9-09e8-434c-b9fa-0b3d8d09ac66" providerId="ADAL" clId="{9129E872-8072-4548-AEA3-9EB1592C749C}" dt="2022-11-28T20:49:11.566" v="1274"/>
          <ac:spMkLst>
            <pc:docMk/>
            <pc:sldMk cId="3943941268" sldId="260"/>
            <ac:spMk id="72" creationId="{5347D93E-F3DB-4E7F-8AF3-98F6BFE1AD97}"/>
          </ac:spMkLst>
        </pc:spChg>
        <pc:spChg chg="mod">
          <ac:chgData name="Deisher, Michael" userId="3021fad9-09e8-434c-b9fa-0b3d8d09ac66" providerId="ADAL" clId="{9129E872-8072-4548-AEA3-9EB1592C749C}" dt="2022-11-28T20:49:11.566" v="1274"/>
          <ac:spMkLst>
            <pc:docMk/>
            <pc:sldMk cId="3943941268" sldId="260"/>
            <ac:spMk id="73" creationId="{13E2A44F-07CA-40BF-A3F9-5E0AE0194EC8}"/>
          </ac:spMkLst>
        </pc:spChg>
        <pc:spChg chg="add mod">
          <ac:chgData name="Deisher, Michael" userId="3021fad9-09e8-434c-b9fa-0b3d8d09ac66" providerId="ADAL" clId="{9129E872-8072-4548-AEA3-9EB1592C749C}" dt="2022-11-28T20:54:57.802" v="1437" actId="1036"/>
          <ac:spMkLst>
            <pc:docMk/>
            <pc:sldMk cId="3943941268" sldId="260"/>
            <ac:spMk id="79" creationId="{D10A437B-72A9-43E1-BC12-A67367AD927E}"/>
          </ac:spMkLst>
        </pc:spChg>
        <pc:spChg chg="add del mod">
          <ac:chgData name="Deisher, Michael" userId="3021fad9-09e8-434c-b9fa-0b3d8d09ac66" providerId="ADAL" clId="{9129E872-8072-4548-AEA3-9EB1592C749C}" dt="2022-11-28T20:53:39.844" v="1363"/>
          <ac:spMkLst>
            <pc:docMk/>
            <pc:sldMk cId="3943941268" sldId="260"/>
            <ac:spMk id="83" creationId="{C80F798B-38B3-437F-9334-38964B546931}"/>
          </ac:spMkLst>
        </pc:spChg>
        <pc:spChg chg="add del mod">
          <ac:chgData name="Deisher, Michael" userId="3021fad9-09e8-434c-b9fa-0b3d8d09ac66" providerId="ADAL" clId="{9129E872-8072-4548-AEA3-9EB1592C749C}" dt="2022-11-28T20:53:47.730" v="1367"/>
          <ac:spMkLst>
            <pc:docMk/>
            <pc:sldMk cId="3943941268" sldId="260"/>
            <ac:spMk id="87" creationId="{ACA066E3-38ED-4171-A87F-A507F7531E78}"/>
          </ac:spMkLst>
        </pc:spChg>
        <pc:spChg chg="add mod">
          <ac:chgData name="Deisher, Michael" userId="3021fad9-09e8-434c-b9fa-0b3d8d09ac66" providerId="ADAL" clId="{9129E872-8072-4548-AEA3-9EB1592C749C}" dt="2022-11-28T20:54:57.802" v="1437" actId="1036"/>
          <ac:spMkLst>
            <pc:docMk/>
            <pc:sldMk cId="3943941268" sldId="260"/>
            <ac:spMk id="91" creationId="{33AE3318-8256-4FC6-B2EF-FF418FDB0F19}"/>
          </ac:spMkLst>
        </pc:spChg>
        <pc:spChg chg="add mod">
          <ac:chgData name="Deisher, Michael" userId="3021fad9-09e8-434c-b9fa-0b3d8d09ac66" providerId="ADAL" clId="{9129E872-8072-4548-AEA3-9EB1592C749C}" dt="2022-11-28T20:54:57.802" v="1437" actId="1036"/>
          <ac:spMkLst>
            <pc:docMk/>
            <pc:sldMk cId="3943941268" sldId="260"/>
            <ac:spMk id="95" creationId="{E33DF500-0269-4DE8-9126-4870872C6596}"/>
          </ac:spMkLst>
        </pc:spChg>
        <pc:spChg chg="add del">
          <ac:chgData name="Deisher, Michael" userId="3021fad9-09e8-434c-b9fa-0b3d8d09ac66" providerId="ADAL" clId="{9129E872-8072-4548-AEA3-9EB1592C749C}" dt="2022-11-28T20:55:32.719" v="1440" actId="11529"/>
          <ac:spMkLst>
            <pc:docMk/>
            <pc:sldMk cId="3943941268" sldId="260"/>
            <ac:spMk id="96" creationId="{1D884E69-14D0-416A-AD2C-8072CF7C61EB}"/>
          </ac:spMkLst>
        </pc:spChg>
        <pc:spChg chg="add mod">
          <ac:chgData name="Deisher, Michael" userId="3021fad9-09e8-434c-b9fa-0b3d8d09ac66" providerId="ADAL" clId="{9129E872-8072-4548-AEA3-9EB1592C749C}" dt="2022-11-28T20:58:03.569" v="1506" actId="1076"/>
          <ac:spMkLst>
            <pc:docMk/>
            <pc:sldMk cId="3943941268" sldId="260"/>
            <ac:spMk id="97" creationId="{80D55F34-0BEA-41C1-A358-F09B3594E9E2}"/>
          </ac:spMkLst>
        </pc:spChg>
        <pc:spChg chg="add mod">
          <ac:chgData name="Deisher, Michael" userId="3021fad9-09e8-434c-b9fa-0b3d8d09ac66" providerId="ADAL" clId="{9129E872-8072-4548-AEA3-9EB1592C749C}" dt="2022-11-28T20:58:16.697" v="1508" actId="20577"/>
          <ac:spMkLst>
            <pc:docMk/>
            <pc:sldMk cId="3943941268" sldId="260"/>
            <ac:spMk id="98" creationId="{54D58FED-308D-4B77-85E9-21266543AFF4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0" creationId="{3E1870B9-3034-4783-8F45-631EEFE6FAC1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1" creationId="{6678C1F6-F3DF-4D80-98C5-6BE91B885F3D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2" creationId="{410710D4-D3CD-42ED-B7F8-45CC8A54FF42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3" creationId="{266B7D3E-4A5E-4EB3-8865-ECC91E2F5E8B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4" creationId="{37FEBD88-505C-405F-AAEC-18A3875BF41B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5" creationId="{94BF8994-39B8-4678-B944-0731FAF207F3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6" creationId="{2F9349E4-67BF-4ADE-9087-B691EAB2583D}"/>
          </ac:spMkLst>
        </pc:spChg>
        <pc:spChg chg="mod">
          <ac:chgData name="Deisher, Michael" userId="3021fad9-09e8-434c-b9fa-0b3d8d09ac66" providerId="ADAL" clId="{9129E872-8072-4548-AEA3-9EB1592C749C}" dt="2022-11-28T20:55:38.883" v="1441"/>
          <ac:spMkLst>
            <pc:docMk/>
            <pc:sldMk cId="3943941268" sldId="260"/>
            <ac:spMk id="107" creationId="{2BE62144-DD7C-40E8-B4B0-4C1476906FB7}"/>
          </ac:spMkLst>
        </pc:spChg>
        <pc:spChg chg="add mod">
          <ac:chgData name="Deisher, Michael" userId="3021fad9-09e8-434c-b9fa-0b3d8d09ac66" providerId="ADAL" clId="{9129E872-8072-4548-AEA3-9EB1592C749C}" dt="2022-11-28T20:57:22.437" v="1502" actId="1038"/>
          <ac:spMkLst>
            <pc:docMk/>
            <pc:sldMk cId="3943941268" sldId="260"/>
            <ac:spMk id="108" creationId="{A027505F-5F2B-4186-BC72-119145818770}"/>
          </ac:spMkLst>
        </pc:spChg>
        <pc:grpChg chg="add mod">
          <ac:chgData name="Deisher, Michael" userId="3021fad9-09e8-434c-b9fa-0b3d8d09ac66" providerId="ADAL" clId="{9129E872-8072-4548-AEA3-9EB1592C749C}" dt="2022-11-28T17:00:39.082" v="1135" actId="1076"/>
          <ac:grpSpMkLst>
            <pc:docMk/>
            <pc:sldMk cId="3943941268" sldId="260"/>
            <ac:grpSpMk id="19" creationId="{3041D5AA-E62D-481D-B650-D1F3185CCD3D}"/>
          </ac:grpSpMkLst>
        </pc:grpChg>
        <pc:grpChg chg="add del mod">
          <ac:chgData name="Deisher, Michael" userId="3021fad9-09e8-434c-b9fa-0b3d8d09ac66" providerId="ADAL" clId="{9129E872-8072-4548-AEA3-9EB1592C749C}" dt="2022-11-28T20:44:38.319" v="1168" actId="165"/>
          <ac:grpSpMkLst>
            <pc:docMk/>
            <pc:sldMk cId="3943941268" sldId="260"/>
            <ac:grpSpMk id="23" creationId="{E92B7D52-A252-4C07-9BAE-2A696FA42AD4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32" creationId="{344926BB-6BFB-4669-9E14-D9427F2334EE}"/>
          </ac:grpSpMkLst>
        </pc:grpChg>
        <pc:grpChg chg="add mod ord">
          <ac:chgData name="Deisher, Michael" userId="3021fad9-09e8-434c-b9fa-0b3d8d09ac66" providerId="ADAL" clId="{9129E872-8072-4548-AEA3-9EB1592C749C}" dt="2022-11-28T20:47:14.348" v="1241" actId="1076"/>
          <ac:grpSpMkLst>
            <pc:docMk/>
            <pc:sldMk cId="3943941268" sldId="260"/>
            <ac:grpSpMk id="41" creationId="{AFB163E9-3B14-4A56-8670-CF6705FE2C11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42" creationId="{0539A23D-2BB1-4357-B623-F1CC15FB2E9D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51" creationId="{701128E3-0ABE-4EF6-9B1B-F4A162D9E71F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62" creationId="{8BF7A8E8-C68A-4DC8-ADB4-46A6E20892F1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66" creationId="{8FF51C04-528E-42CC-A833-5813E7CD406E}"/>
          </ac:grpSpMkLst>
        </pc:grpChg>
        <pc:grpChg chg="add mod">
          <ac:chgData name="Deisher, Michael" userId="3021fad9-09e8-434c-b9fa-0b3d8d09ac66" providerId="ADAL" clId="{9129E872-8072-4548-AEA3-9EB1592C749C}" dt="2022-11-28T20:54:57.802" v="1437" actId="1036"/>
          <ac:grpSpMkLst>
            <pc:docMk/>
            <pc:sldMk cId="3943941268" sldId="260"/>
            <ac:grpSpMk id="70" creationId="{30B0B7E5-9AEC-410D-A480-84D8C47BD52D}"/>
          </ac:grpSpMkLst>
        </pc:grpChg>
        <pc:grpChg chg="add mod">
          <ac:chgData name="Deisher, Michael" userId="3021fad9-09e8-434c-b9fa-0b3d8d09ac66" providerId="ADAL" clId="{9129E872-8072-4548-AEA3-9EB1592C749C}" dt="2022-11-28T20:55:54.910" v="1444" actId="14100"/>
          <ac:grpSpMkLst>
            <pc:docMk/>
            <pc:sldMk cId="3943941268" sldId="260"/>
            <ac:grpSpMk id="99" creationId="{47E42E3C-F9C7-4179-A2B4-381C4B918C59}"/>
          </ac:grpSpMkLst>
        </pc:grpChg>
        <pc:picChg chg="add mod">
          <ac:chgData name="Deisher, Michael" userId="3021fad9-09e8-434c-b9fa-0b3d8d09ac66" providerId="ADAL" clId="{9129E872-8072-4548-AEA3-9EB1592C749C}" dt="2022-11-28T16:56:17.954" v="1045" actId="1076"/>
          <ac:picMkLst>
            <pc:docMk/>
            <pc:sldMk cId="3943941268" sldId="260"/>
            <ac:picMk id="8" creationId="{F874BF4B-8D0F-4B90-B265-1C03CF32639F}"/>
          </ac:picMkLst>
        </pc:picChg>
        <pc:picChg chg="add mod">
          <ac:chgData name="Deisher, Michael" userId="3021fad9-09e8-434c-b9fa-0b3d8d09ac66" providerId="ADAL" clId="{9129E872-8072-4548-AEA3-9EB1592C749C}" dt="2022-11-28T20:58:36.086" v="1510" actId="1076"/>
          <ac:picMkLst>
            <pc:docMk/>
            <pc:sldMk cId="3943941268" sldId="260"/>
            <ac:picMk id="22" creationId="{125DE11E-5681-445E-B02A-E7BB14F1E8A6}"/>
          </ac:picMkLst>
        </pc:pic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75" creationId="{C2EF6E82-A298-4795-8997-79DFEFBF7745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77" creationId="{43E23220-69DE-4CF5-96B0-1327AD23198E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78" creationId="{4C14619D-31EE-48B8-BD41-D04A9C0F8C2D}"/>
          </ac:cxnSpMkLst>
        </pc:cxnChg>
        <pc:cxnChg chg="add del mod">
          <ac:chgData name="Deisher, Michael" userId="3021fad9-09e8-434c-b9fa-0b3d8d09ac66" providerId="ADAL" clId="{9129E872-8072-4548-AEA3-9EB1592C749C}" dt="2022-11-28T20:53:39.844" v="1363"/>
          <ac:cxnSpMkLst>
            <pc:docMk/>
            <pc:sldMk cId="3943941268" sldId="260"/>
            <ac:cxnSpMk id="80" creationId="{457667A1-2202-45D3-A5B7-EEDD949613D1}"/>
          </ac:cxnSpMkLst>
        </pc:cxnChg>
        <pc:cxnChg chg="add del mod">
          <ac:chgData name="Deisher, Michael" userId="3021fad9-09e8-434c-b9fa-0b3d8d09ac66" providerId="ADAL" clId="{9129E872-8072-4548-AEA3-9EB1592C749C}" dt="2022-11-28T20:53:39.844" v="1363"/>
          <ac:cxnSpMkLst>
            <pc:docMk/>
            <pc:sldMk cId="3943941268" sldId="260"/>
            <ac:cxnSpMk id="81" creationId="{CBBDCF97-4AED-46C7-85F7-FF1755441B4C}"/>
          </ac:cxnSpMkLst>
        </pc:cxnChg>
        <pc:cxnChg chg="add del mod">
          <ac:chgData name="Deisher, Michael" userId="3021fad9-09e8-434c-b9fa-0b3d8d09ac66" providerId="ADAL" clId="{9129E872-8072-4548-AEA3-9EB1592C749C}" dt="2022-11-28T20:53:39.844" v="1363"/>
          <ac:cxnSpMkLst>
            <pc:docMk/>
            <pc:sldMk cId="3943941268" sldId="260"/>
            <ac:cxnSpMk id="82" creationId="{72AF5063-BF54-4FB8-85AA-77BF11A46AD9}"/>
          </ac:cxnSpMkLst>
        </pc:cxnChg>
        <pc:cxnChg chg="add del mod">
          <ac:chgData name="Deisher, Michael" userId="3021fad9-09e8-434c-b9fa-0b3d8d09ac66" providerId="ADAL" clId="{9129E872-8072-4548-AEA3-9EB1592C749C}" dt="2022-11-28T20:53:47.730" v="1367"/>
          <ac:cxnSpMkLst>
            <pc:docMk/>
            <pc:sldMk cId="3943941268" sldId="260"/>
            <ac:cxnSpMk id="84" creationId="{198612DA-5327-413A-B351-FB23EC1945E7}"/>
          </ac:cxnSpMkLst>
        </pc:cxnChg>
        <pc:cxnChg chg="add del mod">
          <ac:chgData name="Deisher, Michael" userId="3021fad9-09e8-434c-b9fa-0b3d8d09ac66" providerId="ADAL" clId="{9129E872-8072-4548-AEA3-9EB1592C749C}" dt="2022-11-28T20:53:47.730" v="1367"/>
          <ac:cxnSpMkLst>
            <pc:docMk/>
            <pc:sldMk cId="3943941268" sldId="260"/>
            <ac:cxnSpMk id="85" creationId="{274F4A10-9E5B-4CCA-9303-ED59CF5E3782}"/>
          </ac:cxnSpMkLst>
        </pc:cxnChg>
        <pc:cxnChg chg="add del mod">
          <ac:chgData name="Deisher, Michael" userId="3021fad9-09e8-434c-b9fa-0b3d8d09ac66" providerId="ADAL" clId="{9129E872-8072-4548-AEA3-9EB1592C749C}" dt="2022-11-28T20:53:47.730" v="1367"/>
          <ac:cxnSpMkLst>
            <pc:docMk/>
            <pc:sldMk cId="3943941268" sldId="260"/>
            <ac:cxnSpMk id="86" creationId="{C1F146BA-2D13-4599-9BBE-DD70DC1D4893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88" creationId="{E2211314-6A4E-4D57-9B20-6E3952E83E23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89" creationId="{87055BA0-9B26-4C93-9166-7F8EF8B8D3FE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0" creationId="{CDB91F0C-3EA8-4277-A805-99CC1B34C582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2" creationId="{2755D7A1-1EF2-41C2-A0EE-8DAA64E15980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3" creationId="{9547AD54-D3C6-457F-A4EA-55B2AB29A953}"/>
          </ac:cxnSpMkLst>
        </pc:cxnChg>
        <pc:cxnChg chg="add mod">
          <ac:chgData name="Deisher, Michael" userId="3021fad9-09e8-434c-b9fa-0b3d8d09ac66" providerId="ADAL" clId="{9129E872-8072-4548-AEA3-9EB1592C749C}" dt="2022-11-28T20:54:57.802" v="1437" actId="1036"/>
          <ac:cxnSpMkLst>
            <pc:docMk/>
            <pc:sldMk cId="3943941268" sldId="260"/>
            <ac:cxnSpMk id="94" creationId="{E1F54A4F-875B-469C-B422-AF16D3F3A70E}"/>
          </ac:cxnSpMkLst>
        </pc:cxnChg>
        <pc:cxnChg chg="add">
          <ac:chgData name="Deisher, Michael" userId="3021fad9-09e8-434c-b9fa-0b3d8d09ac66" providerId="ADAL" clId="{9129E872-8072-4548-AEA3-9EB1592C749C}" dt="2022-11-28T20:57:36.625" v="1503" actId="11529"/>
          <ac:cxnSpMkLst>
            <pc:docMk/>
            <pc:sldMk cId="3943941268" sldId="260"/>
            <ac:cxnSpMk id="110" creationId="{7B9F2805-7BE1-4D20-B5B1-64B929E7C7F9}"/>
          </ac:cxnSpMkLst>
        </pc:cxnChg>
        <pc:cxnChg chg="add">
          <ac:chgData name="Deisher, Michael" userId="3021fad9-09e8-434c-b9fa-0b3d8d09ac66" providerId="ADAL" clId="{9129E872-8072-4548-AEA3-9EB1592C749C}" dt="2022-11-28T20:57:45.032" v="1504" actId="11529"/>
          <ac:cxnSpMkLst>
            <pc:docMk/>
            <pc:sldMk cId="3943941268" sldId="260"/>
            <ac:cxnSpMk id="112" creationId="{097EEFAC-A81E-42DA-B514-0563BF5B0C7C}"/>
          </ac:cxnSpMkLst>
        </pc:cxnChg>
        <pc:cxnChg chg="add">
          <ac:chgData name="Deisher, Michael" userId="3021fad9-09e8-434c-b9fa-0b3d8d09ac66" providerId="ADAL" clId="{9129E872-8072-4548-AEA3-9EB1592C749C}" dt="2022-11-28T20:57:54.609" v="1505" actId="11529"/>
          <ac:cxnSpMkLst>
            <pc:docMk/>
            <pc:sldMk cId="3943941268" sldId="260"/>
            <ac:cxnSpMk id="114" creationId="{926BB054-77D1-4662-AC20-F839B829B6E5}"/>
          </ac:cxnSpMkLst>
        </pc:cxnChg>
      </pc:sldChg>
      <pc:sldChg chg="addSp delSp modSp add mod">
        <pc:chgData name="Deisher, Michael" userId="3021fad9-09e8-434c-b9fa-0b3d8d09ac66" providerId="ADAL" clId="{9129E872-8072-4548-AEA3-9EB1592C749C}" dt="2022-11-28T21:07:57.825" v="1737" actId="1076"/>
        <pc:sldMkLst>
          <pc:docMk/>
          <pc:sldMk cId="1155937199" sldId="261"/>
        </pc:sldMkLst>
        <pc:spChg chg="mod">
          <ac:chgData name="Deisher, Michael" userId="3021fad9-09e8-434c-b9fa-0b3d8d09ac66" providerId="ADAL" clId="{9129E872-8072-4548-AEA3-9EB1592C749C}" dt="2022-11-28T20:59:07.764" v="1518" actId="5793"/>
          <ac:spMkLst>
            <pc:docMk/>
            <pc:sldMk cId="1155937199" sldId="261"/>
            <ac:spMk id="2" creationId="{43599F70-FDD7-4115-8D11-73F5AB0AE53A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79" creationId="{D10A437B-72A9-43E1-BC12-A67367AD927E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1" creationId="{33AE3318-8256-4FC6-B2EF-FF418FDB0F19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5" creationId="{E33DF500-0269-4DE8-9126-4870872C6596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7" creationId="{80D55F34-0BEA-41C1-A358-F09B3594E9E2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98" creationId="{54D58FED-308D-4B77-85E9-21266543AFF4}"/>
          </ac:spMkLst>
        </pc:spChg>
        <pc:spChg chg="del">
          <ac:chgData name="Deisher, Michael" userId="3021fad9-09e8-434c-b9fa-0b3d8d09ac66" providerId="ADAL" clId="{9129E872-8072-4548-AEA3-9EB1592C749C}" dt="2022-11-28T21:00:30.989" v="1520" actId="478"/>
          <ac:spMkLst>
            <pc:docMk/>
            <pc:sldMk cId="1155937199" sldId="261"/>
            <ac:spMk id="108" creationId="{A027505F-5F2B-4186-BC72-119145818770}"/>
          </ac:spMkLst>
        </pc:spChg>
        <pc:spChg chg="mod topLvl">
          <ac:chgData name="Deisher, Michael" userId="3021fad9-09e8-434c-b9fa-0b3d8d09ac66" providerId="ADAL" clId="{9129E872-8072-4548-AEA3-9EB1592C749C}" dt="2022-11-28T21:02:46.316" v="1602" actId="1035"/>
          <ac:spMkLst>
            <pc:docMk/>
            <pc:sldMk cId="1155937199" sldId="261"/>
            <ac:spMk id="109" creationId="{F592D9E6-5975-4D1B-9021-BC437866B44A}"/>
          </ac:spMkLst>
        </pc:spChg>
        <pc:spChg chg="mod topLvl">
          <ac:chgData name="Deisher, Michael" userId="3021fad9-09e8-434c-b9fa-0b3d8d09ac66" providerId="ADAL" clId="{9129E872-8072-4548-AEA3-9EB1592C749C}" dt="2022-11-28T21:02:49.294" v="1612" actId="1035"/>
          <ac:spMkLst>
            <pc:docMk/>
            <pc:sldMk cId="1155937199" sldId="261"/>
            <ac:spMk id="111" creationId="{C6C53C1A-24F6-442D-925A-48F08ABE9240}"/>
          </ac:spMkLst>
        </pc:spChg>
        <pc:spChg chg="mod topLvl">
          <ac:chgData name="Deisher, Michael" userId="3021fad9-09e8-434c-b9fa-0b3d8d09ac66" providerId="ADAL" clId="{9129E872-8072-4548-AEA3-9EB1592C749C}" dt="2022-11-28T21:02:59.028" v="1620" actId="1035"/>
          <ac:spMkLst>
            <pc:docMk/>
            <pc:sldMk cId="1155937199" sldId="261"/>
            <ac:spMk id="113" creationId="{92F8DC26-FBEB-4B3A-BF95-1BEE55AC5232}"/>
          </ac:spMkLst>
        </pc:spChg>
        <pc:spChg chg="mod topLvl">
          <ac:chgData name="Deisher, Michael" userId="3021fad9-09e8-434c-b9fa-0b3d8d09ac66" providerId="ADAL" clId="{9129E872-8072-4548-AEA3-9EB1592C749C}" dt="2022-11-28T21:03:00.478" v="1621" actId="1035"/>
          <ac:spMkLst>
            <pc:docMk/>
            <pc:sldMk cId="1155937199" sldId="261"/>
            <ac:spMk id="115" creationId="{83BF0473-06D1-40D2-A6A0-4E266D13DCC5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6" creationId="{B5F18B00-8BE1-4488-847E-C6D42FFBCA5F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7" creationId="{2E68AF4D-9E62-4C42-8299-8215DBBEB927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8" creationId="{17F4EC77-209D-4442-AA0A-86B5F85398D9}"/>
          </ac:spMkLst>
        </pc:spChg>
        <pc:spChg chg="mod topLvl">
          <ac:chgData name="Deisher, Michael" userId="3021fad9-09e8-434c-b9fa-0b3d8d09ac66" providerId="ADAL" clId="{9129E872-8072-4548-AEA3-9EB1592C749C}" dt="2022-11-28T21:03:07.312" v="1624" actId="1036"/>
          <ac:spMkLst>
            <pc:docMk/>
            <pc:sldMk cId="1155937199" sldId="261"/>
            <ac:spMk id="119" creationId="{490A953E-7C46-45ED-A302-17C3E5074A49}"/>
          </ac:spMkLst>
        </pc:spChg>
        <pc:spChg chg="add mod">
          <ac:chgData name="Deisher, Michael" userId="3021fad9-09e8-434c-b9fa-0b3d8d09ac66" providerId="ADAL" clId="{9129E872-8072-4548-AEA3-9EB1592C749C}" dt="2022-11-28T21:05:37.695" v="1713" actId="20577"/>
          <ac:spMkLst>
            <pc:docMk/>
            <pc:sldMk cId="1155937199" sldId="261"/>
            <ac:spMk id="120" creationId="{C1CF54A6-32C1-43FB-BDF4-E030F983B3D9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1" creationId="{E9AA3CAA-AFC1-461A-AB9C-EA388CE5A4DA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2" creationId="{97623B7D-29F2-41D1-B870-73FDAF80550A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3" creationId="{23BEFFB4-01E5-488E-9EF0-E86B76D1E1ED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4" creationId="{FD37DA89-E2C2-4F5E-93C0-BDD664FFB446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5" creationId="{3C31EDAA-6CA7-4398-B641-9AEC2F4358C0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6" creationId="{DC5F60D2-3C97-4FAB-AB31-739E780132D3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7" creationId="{D1F7080B-2DD6-4526-AF70-132174B0D863}"/>
          </ac:spMkLst>
        </pc:spChg>
        <pc:spChg chg="add mod topLvl">
          <ac:chgData name="Deisher, Michael" userId="3021fad9-09e8-434c-b9fa-0b3d8d09ac66" providerId="ADAL" clId="{9129E872-8072-4548-AEA3-9EB1592C749C}" dt="2022-11-28T21:05:09.009" v="1689" actId="164"/>
          <ac:spMkLst>
            <pc:docMk/>
            <pc:sldMk cId="1155937199" sldId="261"/>
            <ac:spMk id="128" creationId="{4597588F-77F6-412C-8923-4D69522F9B9F}"/>
          </ac:spMkLst>
        </pc:spChg>
        <pc:spChg chg="add mod">
          <ac:chgData name="Deisher, Michael" userId="3021fad9-09e8-434c-b9fa-0b3d8d09ac66" providerId="ADAL" clId="{9129E872-8072-4548-AEA3-9EB1592C749C}" dt="2022-11-28T21:06:00.519" v="1715" actId="1076"/>
          <ac:spMkLst>
            <pc:docMk/>
            <pc:sldMk cId="1155937199" sldId="261"/>
            <ac:spMk id="129" creationId="{D6F334A1-C85A-4516-80B6-0FAB9AB39625}"/>
          </ac:spMkLst>
        </pc:spChg>
        <pc:spChg chg="add mod">
          <ac:chgData name="Deisher, Michael" userId="3021fad9-09e8-434c-b9fa-0b3d8d09ac66" providerId="ADAL" clId="{9129E872-8072-4548-AEA3-9EB1592C749C}" dt="2022-11-28T21:06:00.519" v="1715" actId="1076"/>
          <ac:spMkLst>
            <pc:docMk/>
            <pc:sldMk cId="1155937199" sldId="261"/>
            <ac:spMk id="130" creationId="{DCBE581E-31AE-4A44-9960-9E5DBA5DAC32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2" creationId="{7F0BA473-929F-4199-9E1F-51AD069695FB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3" creationId="{9E8AA6CF-7937-43CC-B776-BC0A23030625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4" creationId="{44E7D1A3-2949-47C8-8461-E837A6E6EB18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5" creationId="{54B02F04-5AA2-4263-9F26-CCE92D236B47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6" creationId="{58434805-5D19-4820-A767-791C32365250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7" creationId="{A5BD454B-D6EB-4ABA-B4C7-B2E28B9BBFE3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8" creationId="{1E120572-14C4-4089-A134-94152B6333F3}"/>
          </ac:spMkLst>
        </pc:spChg>
        <pc:spChg chg="mod">
          <ac:chgData name="Deisher, Michael" userId="3021fad9-09e8-434c-b9fa-0b3d8d09ac66" providerId="ADAL" clId="{9129E872-8072-4548-AEA3-9EB1592C749C}" dt="2022-11-28T21:05:54.870" v="1714"/>
          <ac:spMkLst>
            <pc:docMk/>
            <pc:sldMk cId="1155937199" sldId="261"/>
            <ac:spMk id="139" creationId="{2C7FFA7F-E7F1-44B3-AA61-BF2B105A8BFF}"/>
          </ac:spMkLst>
        </pc:spChg>
        <pc:spChg chg="add mod">
          <ac:chgData name="Deisher, Michael" userId="3021fad9-09e8-434c-b9fa-0b3d8d09ac66" providerId="ADAL" clId="{9129E872-8072-4548-AEA3-9EB1592C749C}" dt="2022-11-28T21:07:57.825" v="1737" actId="1076"/>
          <ac:spMkLst>
            <pc:docMk/>
            <pc:sldMk cId="1155937199" sldId="261"/>
            <ac:spMk id="140" creationId="{E3D7446A-CD19-4813-A57F-0CDA7BD57178}"/>
          </ac:spMkLst>
        </pc:spChg>
        <pc:grpChg chg="add del mod">
          <ac:chgData name="Deisher, Michael" userId="3021fad9-09e8-434c-b9fa-0b3d8d09ac66" providerId="ADAL" clId="{9129E872-8072-4548-AEA3-9EB1592C749C}" dt="2022-11-28T21:04:11.689" v="1629" actId="165"/>
          <ac:grpSpMkLst>
            <pc:docMk/>
            <pc:sldMk cId="1155937199" sldId="261"/>
            <ac:grpSpMk id="7" creationId="{64B0E929-2542-4D72-BD54-4E23973039F6}"/>
          </ac:grpSpMkLst>
        </pc:grpChg>
        <pc:grpChg chg="add mod">
          <ac:chgData name="Deisher, Michael" userId="3021fad9-09e8-434c-b9fa-0b3d8d09ac66" providerId="ADAL" clId="{9129E872-8072-4548-AEA3-9EB1592C749C}" dt="2022-11-28T21:05:14.651" v="1690" actId="1076"/>
          <ac:grpSpMkLst>
            <pc:docMk/>
            <pc:sldMk cId="1155937199" sldId="261"/>
            <ac:grpSpMk id="9" creationId="{99A57425-4ED2-4D67-AE03-F27C29E683A0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32" creationId="{344926BB-6BFB-4669-9E14-D9427F2334EE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42" creationId="{0539A23D-2BB1-4357-B623-F1CC15FB2E9D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51" creationId="{701128E3-0ABE-4EF6-9B1B-F4A162D9E71F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62" creationId="{8BF7A8E8-C68A-4DC8-ADB4-46A6E20892F1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66" creationId="{8FF51C04-528E-42CC-A833-5813E7CD406E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70" creationId="{30B0B7E5-9AEC-410D-A480-84D8C47BD52D}"/>
          </ac:grpSpMkLst>
        </pc:grpChg>
        <pc:grpChg chg="add del mod">
          <ac:chgData name="Deisher, Michael" userId="3021fad9-09e8-434c-b9fa-0b3d8d09ac66" providerId="ADAL" clId="{9129E872-8072-4548-AEA3-9EB1592C749C}" dt="2022-11-28T21:02:17.150" v="1551" actId="165"/>
          <ac:grpSpMkLst>
            <pc:docMk/>
            <pc:sldMk cId="1155937199" sldId="261"/>
            <ac:grpSpMk id="96" creationId="{8BD3EB1F-4C33-4EC7-A1DA-4412EEE2AA82}"/>
          </ac:grpSpMkLst>
        </pc:grpChg>
        <pc:grpChg chg="del">
          <ac:chgData name="Deisher, Michael" userId="3021fad9-09e8-434c-b9fa-0b3d8d09ac66" providerId="ADAL" clId="{9129E872-8072-4548-AEA3-9EB1592C749C}" dt="2022-11-28T21:00:30.989" v="1520" actId="478"/>
          <ac:grpSpMkLst>
            <pc:docMk/>
            <pc:sldMk cId="1155937199" sldId="261"/>
            <ac:grpSpMk id="99" creationId="{47E42E3C-F9C7-4179-A2B4-381C4B918C59}"/>
          </ac:grpSpMkLst>
        </pc:grpChg>
        <pc:grpChg chg="add mod">
          <ac:chgData name="Deisher, Michael" userId="3021fad9-09e8-434c-b9fa-0b3d8d09ac66" providerId="ADAL" clId="{9129E872-8072-4548-AEA3-9EB1592C749C}" dt="2022-11-28T21:06:00.519" v="1715" actId="1076"/>
          <ac:grpSpMkLst>
            <pc:docMk/>
            <pc:sldMk cId="1155937199" sldId="261"/>
            <ac:grpSpMk id="131" creationId="{065F759D-CFEF-4BA2-991E-F09177640DD4}"/>
          </ac:grpSpMkLst>
        </pc:grpChg>
        <pc:picChg chg="add mod">
          <ac:chgData name="Deisher, Michael" userId="3021fad9-09e8-434c-b9fa-0b3d8d09ac66" providerId="ADAL" clId="{9129E872-8072-4548-AEA3-9EB1592C749C}" dt="2022-11-28T21:01:00.957" v="1523" actId="1076"/>
          <ac:picMkLst>
            <pc:docMk/>
            <pc:sldMk cId="1155937199" sldId="261"/>
            <ac:picMk id="4" creationId="{FF9B6376-7899-435E-B05D-7F932A05E3F9}"/>
          </ac:picMkLst>
        </pc:picChg>
        <pc:picChg chg="del">
          <ac:chgData name="Deisher, Michael" userId="3021fad9-09e8-434c-b9fa-0b3d8d09ac66" providerId="ADAL" clId="{9129E872-8072-4548-AEA3-9EB1592C749C}" dt="2022-11-28T20:59:12.730" v="1519" actId="478"/>
          <ac:picMkLst>
            <pc:docMk/>
            <pc:sldMk cId="1155937199" sldId="261"/>
            <ac:picMk id="22" creationId="{125DE11E-5681-445E-B02A-E7BB14F1E8A6}"/>
          </ac:picMkLst>
        </pc:pic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75" creationId="{C2EF6E82-A298-4795-8997-79DFEFBF7745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77" creationId="{43E23220-69DE-4CF5-96B0-1327AD23198E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78" creationId="{4C14619D-31EE-48B8-BD41-D04A9C0F8C2D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88" creationId="{E2211314-6A4E-4D57-9B20-6E3952E83E23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89" creationId="{87055BA0-9B26-4C93-9166-7F8EF8B8D3FE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0" creationId="{CDB91F0C-3EA8-4277-A805-99CC1B34C582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2" creationId="{2755D7A1-1EF2-41C2-A0EE-8DAA64E15980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3" creationId="{9547AD54-D3C6-457F-A4EA-55B2AB29A953}"/>
          </ac:cxnSpMkLst>
        </pc:cxnChg>
        <pc:cxnChg chg="del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94" creationId="{E1F54A4F-875B-469C-B422-AF16D3F3A70E}"/>
          </ac:cxnSpMkLst>
        </pc:cxnChg>
        <pc:cxnChg chg="del mod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110" creationId="{7B9F2805-7BE1-4D20-B5B1-64B929E7C7F9}"/>
          </ac:cxnSpMkLst>
        </pc:cxnChg>
        <pc:cxnChg chg="del mod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112" creationId="{097EEFAC-A81E-42DA-B514-0563BF5B0C7C}"/>
          </ac:cxnSpMkLst>
        </pc:cxnChg>
        <pc:cxnChg chg="del mod">
          <ac:chgData name="Deisher, Michael" userId="3021fad9-09e8-434c-b9fa-0b3d8d09ac66" providerId="ADAL" clId="{9129E872-8072-4548-AEA3-9EB1592C749C}" dt="2022-11-28T21:00:30.989" v="1520" actId="478"/>
          <ac:cxnSpMkLst>
            <pc:docMk/>
            <pc:sldMk cId="1155937199" sldId="261"/>
            <ac:cxnSpMk id="114" creationId="{926BB054-77D1-4662-AC20-F839B829B6E5}"/>
          </ac:cxnSpMkLst>
        </pc:cxnChg>
      </pc:sldChg>
      <pc:sldChg chg="modSp new mod">
        <pc:chgData name="Deisher, Michael" userId="3021fad9-09e8-434c-b9fa-0b3d8d09ac66" providerId="ADAL" clId="{9129E872-8072-4548-AEA3-9EB1592C749C}" dt="2022-11-28T21:15:46.428" v="2429" actId="20577"/>
        <pc:sldMkLst>
          <pc:docMk/>
          <pc:sldMk cId="2041382085" sldId="262"/>
        </pc:sldMkLst>
        <pc:spChg chg="mod">
          <ac:chgData name="Deisher, Michael" userId="3021fad9-09e8-434c-b9fa-0b3d8d09ac66" providerId="ADAL" clId="{9129E872-8072-4548-AEA3-9EB1592C749C}" dt="2022-11-28T21:11:57.002" v="2082" actId="20577"/>
          <ac:spMkLst>
            <pc:docMk/>
            <pc:sldMk cId="2041382085" sldId="262"/>
            <ac:spMk id="2" creationId="{90E8A605-38D7-48EC-AB84-37789F674097}"/>
          </ac:spMkLst>
        </pc:spChg>
        <pc:spChg chg="mod">
          <ac:chgData name="Deisher, Michael" userId="3021fad9-09e8-434c-b9fa-0b3d8d09ac66" providerId="ADAL" clId="{9129E872-8072-4548-AEA3-9EB1592C749C}" dt="2022-11-28T21:15:46.428" v="2429" actId="20577"/>
          <ac:spMkLst>
            <pc:docMk/>
            <pc:sldMk cId="2041382085" sldId="262"/>
            <ac:spMk id="3" creationId="{F08DF012-107A-4466-8632-837FB3CD698B}"/>
          </ac:spMkLst>
        </pc:spChg>
      </pc:sldChg>
      <pc:sldChg chg="addSp delSp modSp new mod modClrScheme chgLayout">
        <pc:chgData name="Deisher, Michael" userId="3021fad9-09e8-434c-b9fa-0b3d8d09ac66" providerId="ADAL" clId="{9129E872-8072-4548-AEA3-9EB1592C749C}" dt="2022-11-28T21:13:29.424" v="2135" actId="14100"/>
        <pc:sldMkLst>
          <pc:docMk/>
          <pc:sldMk cId="3028617293" sldId="263"/>
        </pc:sldMkLst>
        <pc:spChg chg="del mod ord">
          <ac:chgData name="Deisher, Michael" userId="3021fad9-09e8-434c-b9fa-0b3d8d09ac66" providerId="ADAL" clId="{9129E872-8072-4548-AEA3-9EB1592C749C}" dt="2022-11-28T21:13:05.083" v="2121" actId="700"/>
          <ac:spMkLst>
            <pc:docMk/>
            <pc:sldMk cId="3028617293" sldId="263"/>
            <ac:spMk id="2" creationId="{D193D5C8-AB1C-4F66-B75A-7E9A6F66E4E5}"/>
          </ac:spMkLst>
        </pc:spChg>
        <pc:spChg chg="del mod ord">
          <ac:chgData name="Deisher, Michael" userId="3021fad9-09e8-434c-b9fa-0b3d8d09ac66" providerId="ADAL" clId="{9129E872-8072-4548-AEA3-9EB1592C749C}" dt="2022-11-28T21:13:05.083" v="2121" actId="700"/>
          <ac:spMkLst>
            <pc:docMk/>
            <pc:sldMk cId="3028617293" sldId="263"/>
            <ac:spMk id="3" creationId="{6627B263-0568-4846-97A9-BBD6D3D0DEFC}"/>
          </ac:spMkLst>
        </pc:spChg>
        <pc:spChg chg="add mod ord">
          <ac:chgData name="Deisher, Michael" userId="3021fad9-09e8-434c-b9fa-0b3d8d09ac66" providerId="ADAL" clId="{9129E872-8072-4548-AEA3-9EB1592C749C}" dt="2022-11-28T21:13:29.424" v="2135" actId="14100"/>
          <ac:spMkLst>
            <pc:docMk/>
            <pc:sldMk cId="3028617293" sldId="263"/>
            <ac:spMk id="4" creationId="{C47CC465-059E-43B7-A49C-6D1844CBF068}"/>
          </ac:spMkLst>
        </pc:spChg>
        <pc:spChg chg="add del mod ord">
          <ac:chgData name="Deisher, Michael" userId="3021fad9-09e8-434c-b9fa-0b3d8d09ac66" providerId="ADAL" clId="{9129E872-8072-4548-AEA3-9EB1592C749C}" dt="2022-11-28T21:13:23.584" v="2134" actId="478"/>
          <ac:spMkLst>
            <pc:docMk/>
            <pc:sldMk cId="3028617293" sldId="263"/>
            <ac:spMk id="5" creationId="{E1851BDA-1318-4C09-9D57-16C0E1783271}"/>
          </ac:spMkLst>
        </pc:spChg>
      </pc:sldChg>
    </pc:docChg>
  </pc:docChgLst>
  <pc:docChgLst>
    <pc:chgData name="Deisher, Michael" userId="3021fad9-09e8-434c-b9fa-0b3d8d09ac66" providerId="ADAL" clId="{ACA35402-8FDA-4BDC-A4C6-5F1B1075579B}"/>
    <pc:docChg chg="addSld modSld">
      <pc:chgData name="Deisher, Michael" userId="3021fad9-09e8-434c-b9fa-0b3d8d09ac66" providerId="ADAL" clId="{ACA35402-8FDA-4BDC-A4C6-5F1B1075579B}" dt="2022-11-21T03:09:21.432" v="35" actId="680"/>
      <pc:docMkLst>
        <pc:docMk/>
      </pc:docMkLst>
      <pc:sldChg chg="modSp mod">
        <pc:chgData name="Deisher, Michael" userId="3021fad9-09e8-434c-b9fa-0b3d8d09ac66" providerId="ADAL" clId="{ACA35402-8FDA-4BDC-A4C6-5F1B1075579B}" dt="2022-11-21T03:09:11.276" v="34" actId="20577"/>
        <pc:sldMkLst>
          <pc:docMk/>
          <pc:sldMk cId="623959415" sldId="257"/>
        </pc:sldMkLst>
        <pc:spChg chg="mod">
          <ac:chgData name="Deisher, Michael" userId="3021fad9-09e8-434c-b9fa-0b3d8d09ac66" providerId="ADAL" clId="{ACA35402-8FDA-4BDC-A4C6-5F1B1075579B}" dt="2022-11-21T03:09:11.276" v="34" actId="20577"/>
          <ac:spMkLst>
            <pc:docMk/>
            <pc:sldMk cId="623959415" sldId="257"/>
            <ac:spMk id="3" creationId="{30F013F6-5921-4197-BBB0-C8B3A8D0341E}"/>
          </ac:spMkLst>
        </pc:spChg>
      </pc:sldChg>
      <pc:sldChg chg="new">
        <pc:chgData name="Deisher, Michael" userId="3021fad9-09e8-434c-b9fa-0b3d8d09ac66" providerId="ADAL" clId="{ACA35402-8FDA-4BDC-A4C6-5F1B1075579B}" dt="2022-11-21T03:09:21.432" v="35" actId="680"/>
        <pc:sldMkLst>
          <pc:docMk/>
          <pc:sldMk cId="247941342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DF45-530E-44FE-95F0-799B9DB08C5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3F2E7-2474-4B0D-BAA5-CA134011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https://blog.yani.ai/filter-group-tutorial/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3F2E7-2474-4B0D-BAA5-CA1340114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D631-EB0E-4D4D-AC94-8E3F244F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F0448-2207-4741-B970-AE04B52D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1869-7EB4-4BD0-AF8D-4107C247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FBEE-A4F8-49D6-A1B3-25A412C5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B29-8D69-4CF6-B22A-427A0228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9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4B62-3B03-426F-975E-E7E05EAC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90AD6-EBF0-466D-86EB-BB72896C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22DF-39C5-4BED-A468-D05229B1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E85C-C636-43E5-A38C-8B3FA808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B74C-7065-46EF-910F-68F98B9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6ED5-8C9F-4BFB-BEE8-FC3FC9B64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00F0-7043-4FCC-A834-A3B8779C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FDC4-8621-47EE-B0AE-ED13827A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55E3-129D-412D-AE1F-0086F42A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D04C-4BE7-4473-8430-75C0B1E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88CE-0605-44C4-8EAD-31CDF57A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6442-EB96-4EDF-A4D3-F1B2B916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0DE7-E36C-4E89-9C1E-EC54CD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3707-7CA8-4EB8-8C45-CCFBD5E0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375E-B860-4B21-B86C-550A1E64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09EF-3558-4A31-B4BA-7A2A2B5E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BF448-8626-4212-9160-A51D5FBF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253-8B62-4056-AED5-E12F36DB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BD51-665D-4691-AD63-B6A0F428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C872-DF23-464A-A41C-A85C7D8D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CC28-5D86-414C-AB0F-58D54BE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D092-8D90-403A-A8FD-D20B9FF73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246C-08A4-498E-8206-BDD27F36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9BC8-A6E1-4549-8DC5-054349EB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2819-EAB6-49AD-B9A2-503DFEB0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C8E8-4539-4FD0-803F-98F336B9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996-B4EB-41D1-85F2-EDC3044E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C882-B53F-48F8-AD7A-93135FF9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AFD7-AE1A-487F-8748-259ECA21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28FC-1DBC-4BC2-A02C-8C4A11A87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AA111-4840-476E-B347-982C5552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1041D-8044-4476-8263-E215A5C3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B5DC0-3CB8-4993-B8AA-E1A94A5A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19E2F-6FC0-4B33-8F48-49F7071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7687-33AF-4984-88EF-622982E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D6443-3550-4514-8761-7040DEDC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0F03-FB9A-450B-83D9-7F4E76A7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23EE6-01F0-4D58-B6DD-1802BE73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86B1-67E2-4634-8606-F432EEEB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3B73-2CBB-4FEA-B5F5-F9ABF589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689B-6AF3-4219-A991-6AD4A858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B2A1-82D7-4F59-9C98-8CD7AA1F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04E0-F027-4BC4-B2AD-98C4A49D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C53C-5577-44E5-A5A7-5F17B5BB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CB5F3-297F-43A9-ACE6-C1B3DBFD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55D5-5A7D-4328-8B80-881A75FD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B3EC9-14EC-4883-99A8-6C49FC3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2C9B-B1A7-42FB-8656-B9DF4190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96306-AACD-45B5-A8A1-FAAD801D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08D7-01E8-4B75-9AD0-BDA1E9777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3D50-6F6E-459C-9AE4-B697E1A8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8747-B14F-4C6D-BA32-FE235BF5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ED61-D549-45EC-94A4-B2CB1991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F163F-B8A7-4675-9B87-A84E0E1B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5CE0C-6322-48A2-9E1F-3208E801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7957-FDA1-44EE-8977-A86D81D1D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190C-92CC-4D0B-BD00-2A19CDA25FA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0CBE-3587-4BE6-B3A1-BD8F8C43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270B-59F6-4155-B2DF-8E07E9D2F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7ACE-B34A-4C11-B504-B0BF3685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-sandbox/gna_tools/tree/main/make_ngraph" TargetMode="External"/><Relationship Id="rId2" Type="http://schemas.openxmlformats.org/officeDocument/2006/relationships/hyperlink" Target="https://github.com/intel-sandbox/gna_tools/tree/main/run_ngrap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670-B95E-463C-B905-475C00C7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GroupConvolution</a:t>
            </a:r>
            <a:r>
              <a:rPr lang="en-US" dirty="0"/>
              <a:t> on GNA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5E0C6-944B-4F99-BE56-F122E8708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notes by Mike Deisher</a:t>
            </a:r>
          </a:p>
          <a:p>
            <a:r>
              <a:rPr lang="en-US" dirty="0"/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30921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761D-94FE-44A3-97E7-8A24FA1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OpenVINO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13F6-5921-4197-BBB0-C8B3A8D0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616" cy="4351338"/>
          </a:xfrm>
        </p:spPr>
        <p:txBody>
          <a:bodyPr/>
          <a:lstStyle/>
          <a:p>
            <a:r>
              <a:rPr lang="en-US" dirty="0"/>
              <a:t>Dimensions</a:t>
            </a:r>
          </a:p>
          <a:p>
            <a:pPr lvl="1"/>
            <a:r>
              <a:rPr lang="en-US" dirty="0"/>
              <a:t>Input:  N,C,H,W</a:t>
            </a:r>
          </a:p>
          <a:p>
            <a:pPr lvl="1"/>
            <a:r>
              <a:rPr lang="en-US" dirty="0"/>
              <a:t>Kernel:  </a:t>
            </a:r>
            <a:r>
              <a:rPr lang="en-US" dirty="0" err="1"/>
              <a:t>G,Co,Ci,H,W</a:t>
            </a:r>
            <a:endParaRPr lang="en-US" dirty="0"/>
          </a:p>
          <a:p>
            <a:r>
              <a:rPr lang="en-US" dirty="0"/>
              <a:t>In the example, 1,8,48,48 * 8,1,1,3,3</a:t>
            </a:r>
          </a:p>
          <a:p>
            <a:pPr lvl="1"/>
            <a:r>
              <a:rPr lang="en-US" dirty="0"/>
              <a:t>G=8 means split input channels into 8 equal groups of 1 each</a:t>
            </a:r>
          </a:p>
          <a:p>
            <a:r>
              <a:rPr lang="en-US" dirty="0"/>
              <a:t>G==Ci is DWSC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C8CE2-E108-4C1D-97AF-ED8F4D5E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81" y="0"/>
            <a:ext cx="327013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9CF54-F3D1-48D6-8165-8F02868A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70" y="4301931"/>
            <a:ext cx="4395211" cy="2451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031CC4-6A69-4ED5-A5AE-222B9940B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816" y="2055813"/>
            <a:ext cx="138131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F70-FDD7-4115-8D11-73F5AB0A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Piotr </a:t>
            </a:r>
            <a:r>
              <a:rPr lang="en-US" dirty="0" err="1"/>
              <a:t>Rozen’s</a:t>
            </a:r>
            <a:r>
              <a:rPr lang="en-US" dirty="0"/>
              <a:t> 1D DWSC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29C3-B245-4D64-BB25-F5404BAB839B}"/>
              </a:ext>
            </a:extLst>
          </p:cNvPr>
          <p:cNvSpPr txBox="1"/>
          <p:nvPr/>
        </p:nvSpPr>
        <p:spPr>
          <a:xfrm>
            <a:off x="2019704" y="38021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439D7-8CD2-4D03-B628-F9F11E20FF60}"/>
              </a:ext>
            </a:extLst>
          </p:cNvPr>
          <p:cNvSpPr txBox="1"/>
          <p:nvPr/>
        </p:nvSpPr>
        <p:spPr>
          <a:xfrm>
            <a:off x="2833543" y="314037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4BF4B-8D0F-4B90-B265-1C03CF32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7" y="1447045"/>
            <a:ext cx="1209844" cy="541095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041D5AA-E62D-481D-B650-D1F3185CCD3D}"/>
              </a:ext>
            </a:extLst>
          </p:cNvPr>
          <p:cNvGrpSpPr/>
          <p:nvPr/>
        </p:nvGrpSpPr>
        <p:grpSpPr>
          <a:xfrm>
            <a:off x="2581076" y="3478393"/>
            <a:ext cx="1060092" cy="1115568"/>
            <a:chOff x="3996186" y="4850455"/>
            <a:chExt cx="1060092" cy="11155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644FD-AA52-411D-B5C5-910237E17AF9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EC4060-2D82-49AC-AFD7-1F7033466A1E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90F42-57E6-4018-A21C-9BB92A916C1B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823646-0C21-4F21-82BC-343B55AEAD88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71DC72-5BE4-43D9-A5CD-0A1A38FD7C24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50344-1178-47D0-990C-7A0373C240C7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59F9DA-4012-4037-A18C-5FBC9D4572A5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851B60-5599-465C-99AC-2C3AB5FF886B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EF9E0EF-09A6-40B5-B6BF-0B14D03341BC}"/>
              </a:ext>
            </a:extLst>
          </p:cNvPr>
          <p:cNvSpPr txBox="1"/>
          <p:nvPr/>
        </p:nvSpPr>
        <p:spPr>
          <a:xfrm>
            <a:off x="2461404" y="2438455"/>
            <a:ext cx="1328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padding,</a:t>
            </a:r>
          </a:p>
          <a:p>
            <a:pPr algn="ctr"/>
            <a:r>
              <a:rPr lang="en-US" dirty="0"/>
              <a:t>stride 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5DE11E-5681-445E-B02A-E7BB14F1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81" y="204750"/>
            <a:ext cx="5779295" cy="291498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44926BB-6BFB-4669-9E14-D9427F2334EE}"/>
              </a:ext>
            </a:extLst>
          </p:cNvPr>
          <p:cNvGrpSpPr/>
          <p:nvPr/>
        </p:nvGrpSpPr>
        <p:grpSpPr>
          <a:xfrm>
            <a:off x="4409741" y="2643466"/>
            <a:ext cx="1060092" cy="1115568"/>
            <a:chOff x="3996186" y="4850455"/>
            <a:chExt cx="1060092" cy="11155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7A59B5-3117-4292-B465-871EDDA26C86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5BAC15-B3B1-4528-8504-1FF0ABA7904E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46582E-A46B-4F6A-90F1-6CF78FCBF2DA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9A0955-E869-4374-8400-D2D69071DF47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10CF68-0BD5-4FCA-AB8E-F3D0C1DAEE16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B5112E-2CCF-4E3C-929D-8131BEA43452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B9172F-2CA6-4CB1-A653-4A45B30A42F4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7CF36A-F2CB-4753-93CD-47D6E7F348EE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39A23D-2BB1-4357-B623-F1CC15FB2E9D}"/>
              </a:ext>
            </a:extLst>
          </p:cNvPr>
          <p:cNvGrpSpPr/>
          <p:nvPr/>
        </p:nvGrpSpPr>
        <p:grpSpPr>
          <a:xfrm>
            <a:off x="4409741" y="4043026"/>
            <a:ext cx="1060092" cy="1115568"/>
            <a:chOff x="3996186" y="4850455"/>
            <a:chExt cx="1060092" cy="111556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69E466-DAA1-49E7-86FF-D62FCF272FA3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ED3C1C-1938-4956-900E-C8A55D59A7FE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B32B471-F6C3-4112-B932-577C493A2F2C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3B1FA3-09CD-48D3-8C40-796446EF3033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C1FF3D-E478-4036-8446-63FEDD31BF19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EC2793E-678B-4DB5-8282-A7132789F064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FD1D0C-DFD5-4D66-9762-94B75259E0D3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DF3D6F-B457-434F-BCD1-B7B35604228C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1128E3-0ABE-4EF6-9B1B-F4A162D9E71F}"/>
              </a:ext>
            </a:extLst>
          </p:cNvPr>
          <p:cNvGrpSpPr/>
          <p:nvPr/>
        </p:nvGrpSpPr>
        <p:grpSpPr>
          <a:xfrm>
            <a:off x="4409741" y="5452677"/>
            <a:ext cx="1060092" cy="1115568"/>
            <a:chOff x="3996186" y="4850455"/>
            <a:chExt cx="1060092" cy="111556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A0DB20-5E49-438B-BB66-349EFCE5C948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C71068-329F-47AD-8129-230FDA9CD170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0F3201-4853-471B-A6D4-96C5F86C11E6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1D29F2-1C1B-4C40-8102-AB9B0F749AB9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17162F-E3D8-4158-8784-E9F843DDEA42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DA4D16-BE22-4E40-8B8E-79DBBB9BEAF8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AC4732-9D73-4B6B-A5D7-604571D4CED3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F82BA9-767E-4682-AA5C-DA3C66315194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B163E9-3B14-4A56-8670-CF6705FE2C11}"/>
              </a:ext>
            </a:extLst>
          </p:cNvPr>
          <p:cNvGrpSpPr/>
          <p:nvPr/>
        </p:nvGrpSpPr>
        <p:grpSpPr>
          <a:xfrm>
            <a:off x="2581076" y="5625558"/>
            <a:ext cx="1060092" cy="392362"/>
            <a:chOff x="4001156" y="3478393"/>
            <a:chExt cx="1115568" cy="3923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3EFB73-38F9-45F3-9943-A55BF976C4C9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FF4D94-2025-4737-88E8-C530B9F8BE36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1D076A-4EFA-4353-AAA2-3EF7DFC91D80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85741C-9A5C-4C99-9127-F4E2747AFC99}"/>
              </a:ext>
            </a:extLst>
          </p:cNvPr>
          <p:cNvSpPr txBox="1"/>
          <p:nvPr/>
        </p:nvSpPr>
        <p:spPr>
          <a:xfrm>
            <a:off x="2792350" y="5318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36C55B-09E4-4D1A-9CEF-7AE6443A42E1}"/>
              </a:ext>
            </a:extLst>
          </p:cNvPr>
          <p:cNvSpPr txBox="1"/>
          <p:nvPr/>
        </p:nvSpPr>
        <p:spPr>
          <a:xfrm>
            <a:off x="1913752" y="563881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K=1x3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BF7A8E8-C68A-4DC8-ADB4-46A6E20892F1}"/>
              </a:ext>
            </a:extLst>
          </p:cNvPr>
          <p:cNvGrpSpPr/>
          <p:nvPr/>
        </p:nvGrpSpPr>
        <p:grpSpPr>
          <a:xfrm>
            <a:off x="4409741" y="2645770"/>
            <a:ext cx="1060092" cy="392362"/>
            <a:chOff x="4001156" y="3478393"/>
            <a:chExt cx="1115568" cy="39236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E520025-F33C-4C6C-94CD-2B8DAC59FDB3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8E88A91-247C-4875-B482-FF82AA8A841B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007B0F-6038-4E61-9863-9D7A2FC8E006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FF51C04-528E-42CC-A833-5813E7CD406E}"/>
              </a:ext>
            </a:extLst>
          </p:cNvPr>
          <p:cNvGrpSpPr/>
          <p:nvPr/>
        </p:nvGrpSpPr>
        <p:grpSpPr>
          <a:xfrm>
            <a:off x="4405603" y="4295881"/>
            <a:ext cx="1060092" cy="392362"/>
            <a:chOff x="4001156" y="3478393"/>
            <a:chExt cx="1115568" cy="39236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403447-05AD-4153-98DD-712659CD3A56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7F89D1-F9E6-47FA-A0D5-28E1C7D4B2DF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512379-14EA-4BF7-83FB-43E91DF88CDA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0B0B7E5-9AEC-410D-A480-84D8C47BD52D}"/>
              </a:ext>
            </a:extLst>
          </p:cNvPr>
          <p:cNvGrpSpPr/>
          <p:nvPr/>
        </p:nvGrpSpPr>
        <p:grpSpPr>
          <a:xfrm>
            <a:off x="4415030" y="5942816"/>
            <a:ext cx="1060092" cy="392362"/>
            <a:chOff x="4001156" y="3478393"/>
            <a:chExt cx="1115568" cy="39236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B793B4-3BF3-42E7-9FA0-8DF2A72AE9C1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47D93E-F3DB-4E7F-8AF3-98F6BFE1AD97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E2A44F-07CA-40BF-A3F9-5E0AE0194EC8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EF6E82-A298-4795-8997-79DFEFBF7745}"/>
              </a:ext>
            </a:extLst>
          </p:cNvPr>
          <p:cNvCxnSpPr>
            <a:cxnSpLocks/>
          </p:cNvCxnSpPr>
          <p:nvPr/>
        </p:nvCxnSpPr>
        <p:spPr>
          <a:xfrm>
            <a:off x="5521305" y="2841951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E23220-69DE-4CF5-96B0-1327AD23198E}"/>
              </a:ext>
            </a:extLst>
          </p:cNvPr>
          <p:cNvCxnSpPr>
            <a:cxnSpLocks/>
          </p:cNvCxnSpPr>
          <p:nvPr/>
        </p:nvCxnSpPr>
        <p:spPr>
          <a:xfrm>
            <a:off x="5521305" y="2956643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14619D-31EE-48B8-BD41-D04A9C0F8C2D}"/>
              </a:ext>
            </a:extLst>
          </p:cNvPr>
          <p:cNvCxnSpPr>
            <a:cxnSpLocks/>
          </p:cNvCxnSpPr>
          <p:nvPr/>
        </p:nvCxnSpPr>
        <p:spPr>
          <a:xfrm>
            <a:off x="5521305" y="2713118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10A437B-72A9-43E1-BC12-A67367AD927E}"/>
              </a:ext>
            </a:extLst>
          </p:cNvPr>
          <p:cNvSpPr/>
          <p:nvPr/>
        </p:nvSpPr>
        <p:spPr>
          <a:xfrm>
            <a:off x="6039779" y="2545245"/>
            <a:ext cx="534184" cy="591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2211314-6A4E-4D57-9B20-6E3952E83E23}"/>
              </a:ext>
            </a:extLst>
          </p:cNvPr>
          <p:cNvCxnSpPr>
            <a:cxnSpLocks/>
          </p:cNvCxnSpPr>
          <p:nvPr/>
        </p:nvCxnSpPr>
        <p:spPr>
          <a:xfrm>
            <a:off x="5521305" y="4494758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7055BA0-9B26-4C93-9166-7F8EF8B8D3FE}"/>
              </a:ext>
            </a:extLst>
          </p:cNvPr>
          <p:cNvCxnSpPr>
            <a:cxnSpLocks/>
          </p:cNvCxnSpPr>
          <p:nvPr/>
        </p:nvCxnSpPr>
        <p:spPr>
          <a:xfrm>
            <a:off x="5521305" y="4609450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B91F0C-3EA8-4277-A805-99CC1B34C582}"/>
              </a:ext>
            </a:extLst>
          </p:cNvPr>
          <p:cNvCxnSpPr>
            <a:cxnSpLocks/>
          </p:cNvCxnSpPr>
          <p:nvPr/>
        </p:nvCxnSpPr>
        <p:spPr>
          <a:xfrm>
            <a:off x="5521305" y="4365925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33AE3318-8256-4FC6-B2EF-FF418FDB0F19}"/>
              </a:ext>
            </a:extLst>
          </p:cNvPr>
          <p:cNvSpPr/>
          <p:nvPr/>
        </p:nvSpPr>
        <p:spPr>
          <a:xfrm>
            <a:off x="6039779" y="4198052"/>
            <a:ext cx="534184" cy="591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755D7A1-1EF2-41C2-A0EE-8DAA64E15980}"/>
              </a:ext>
            </a:extLst>
          </p:cNvPr>
          <p:cNvCxnSpPr>
            <a:cxnSpLocks/>
          </p:cNvCxnSpPr>
          <p:nvPr/>
        </p:nvCxnSpPr>
        <p:spPr>
          <a:xfrm>
            <a:off x="5521305" y="6147565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547AD54-D3C6-457F-A4EA-55B2AB29A953}"/>
              </a:ext>
            </a:extLst>
          </p:cNvPr>
          <p:cNvCxnSpPr>
            <a:cxnSpLocks/>
          </p:cNvCxnSpPr>
          <p:nvPr/>
        </p:nvCxnSpPr>
        <p:spPr>
          <a:xfrm>
            <a:off x="5521305" y="6262257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F54A4F-875B-469C-B422-AF16D3F3A70E}"/>
              </a:ext>
            </a:extLst>
          </p:cNvPr>
          <p:cNvCxnSpPr>
            <a:cxnSpLocks/>
          </p:cNvCxnSpPr>
          <p:nvPr/>
        </p:nvCxnSpPr>
        <p:spPr>
          <a:xfrm>
            <a:off x="5521305" y="6018732"/>
            <a:ext cx="41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33DF500-0269-4DE8-9126-4870872C6596}"/>
              </a:ext>
            </a:extLst>
          </p:cNvPr>
          <p:cNvSpPr/>
          <p:nvPr/>
        </p:nvSpPr>
        <p:spPr>
          <a:xfrm>
            <a:off x="6039779" y="5850859"/>
            <a:ext cx="534184" cy="591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D55F34-0BEA-41C1-A358-F09B3594E9E2}"/>
              </a:ext>
            </a:extLst>
          </p:cNvPr>
          <p:cNvSpPr txBox="1"/>
          <p:nvPr/>
        </p:nvSpPr>
        <p:spPr>
          <a:xfrm>
            <a:off x="9187861" y="400012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D58FED-308D-4B77-85E9-21266543AFF4}"/>
              </a:ext>
            </a:extLst>
          </p:cNvPr>
          <p:cNvSpPr txBox="1"/>
          <p:nvPr/>
        </p:nvSpPr>
        <p:spPr>
          <a:xfrm>
            <a:off x="8412939" y="36621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G=8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E42E3C-F9C7-4179-A2B4-381C4B918C59}"/>
              </a:ext>
            </a:extLst>
          </p:cNvPr>
          <p:cNvGrpSpPr/>
          <p:nvPr/>
        </p:nvGrpSpPr>
        <p:grpSpPr>
          <a:xfrm>
            <a:off x="8160472" y="4000126"/>
            <a:ext cx="1060092" cy="429302"/>
            <a:chOff x="3996186" y="4850455"/>
            <a:chExt cx="1060092" cy="111556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E1870B9-3034-4783-8F45-631EEFE6FAC1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678C1F6-F3DF-4D80-98C5-6BE91B885F3D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10710D4-D3CD-42ED-B7F8-45CC8A54FF42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66B7D3E-4A5E-4EB3-8865-ECC91E2F5E8B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FEBD88-505C-405F-AAEC-18A3875BF41B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4BF8994-39B8-4678-B944-0731FAF207F3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F9349E4-67BF-4ADE-9087-B691EAB2583D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BE62144-DD7C-40E8-B4B0-4C1476906FB7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A027505F-5F2B-4186-BC72-119145818770}"/>
              </a:ext>
            </a:extLst>
          </p:cNvPr>
          <p:cNvSpPr txBox="1"/>
          <p:nvPr/>
        </p:nvSpPr>
        <p:spPr>
          <a:xfrm>
            <a:off x="4103216" y="1647792"/>
            <a:ext cx="1619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Elementwise</a:t>
            </a:r>
          </a:p>
          <a:p>
            <a:pPr algn="ctr"/>
            <a:r>
              <a:rPr lang="en-US" dirty="0"/>
              <a:t>Multiply per </a:t>
            </a:r>
          </a:p>
          <a:p>
            <a:pPr algn="ctr"/>
            <a:r>
              <a:rPr lang="en-US" dirty="0"/>
              <a:t>Kernel element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B9F2805-7BE1-4D20-B5B1-64B929E7C7F9}"/>
              </a:ext>
            </a:extLst>
          </p:cNvPr>
          <p:cNvCxnSpPr>
            <a:stCxn id="79" idx="6"/>
          </p:cNvCxnSpPr>
          <p:nvPr/>
        </p:nvCxnSpPr>
        <p:spPr>
          <a:xfrm>
            <a:off x="6573963" y="2840828"/>
            <a:ext cx="1448247" cy="115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97EEFAC-A81E-42DA-B514-0563BF5B0C7C}"/>
              </a:ext>
            </a:extLst>
          </p:cNvPr>
          <p:cNvCxnSpPr>
            <a:stCxn id="91" idx="6"/>
          </p:cNvCxnSpPr>
          <p:nvPr/>
        </p:nvCxnSpPr>
        <p:spPr>
          <a:xfrm flipV="1">
            <a:off x="6573963" y="4197553"/>
            <a:ext cx="1438338" cy="29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26BB054-77D1-4662-AC20-F839B829B6E5}"/>
              </a:ext>
            </a:extLst>
          </p:cNvPr>
          <p:cNvCxnSpPr>
            <a:stCxn id="95" idx="6"/>
          </p:cNvCxnSpPr>
          <p:nvPr/>
        </p:nvCxnSpPr>
        <p:spPr>
          <a:xfrm flipV="1">
            <a:off x="6573963" y="4421151"/>
            <a:ext cx="1448247" cy="172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4255-3D63-4DC4-A85E-685F2CC4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7F25-CA0D-4230-A022-8580903B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main problem:  GNA convolution has no </a:t>
            </a:r>
            <a:r>
              <a:rPr lang="en-US" dirty="0" err="1"/>
              <a:t>strided</a:t>
            </a:r>
            <a:r>
              <a:rPr lang="en-US" dirty="0"/>
              <a:t> memory access</a:t>
            </a:r>
          </a:p>
          <a:p>
            <a:r>
              <a:rPr lang="en-US" dirty="0"/>
              <a:t>Secondary problem:  GNA has no </a:t>
            </a:r>
            <a:r>
              <a:rPr lang="en-US" dirty="0" err="1"/>
              <a:t>strided</a:t>
            </a:r>
            <a:r>
              <a:rPr lang="en-US" dirty="0"/>
              <a:t> copy</a:t>
            </a:r>
          </a:p>
          <a:p>
            <a:pPr lvl="1"/>
            <a:r>
              <a:rPr lang="en-US" dirty="0"/>
              <a:t>Even if it did this solution requires G times more memory bandwidth</a:t>
            </a:r>
          </a:p>
          <a:p>
            <a:r>
              <a:rPr lang="en-US" dirty="0"/>
              <a:t>Claim:  the best we can do to solve the general problem is:</a:t>
            </a:r>
          </a:p>
          <a:p>
            <a:pPr lvl="1"/>
            <a:r>
              <a:rPr lang="en-US" dirty="0"/>
              <a:t>Large transpose</a:t>
            </a:r>
          </a:p>
          <a:p>
            <a:pPr lvl="2"/>
            <a:r>
              <a:rPr lang="en-US" dirty="0"/>
              <a:t>Requires &gt;2*2*N*H*W*C additional memory bandwidth</a:t>
            </a:r>
          </a:p>
          <a:p>
            <a:pPr lvl="2"/>
            <a:r>
              <a:rPr lang="en-US" dirty="0"/>
              <a:t>May not work for all problem sizes</a:t>
            </a:r>
          </a:p>
          <a:p>
            <a:pPr lvl="1"/>
            <a:r>
              <a:rPr lang="en-US" dirty="0"/>
              <a:t>G individual convolutions</a:t>
            </a:r>
          </a:p>
          <a:p>
            <a:pPr lvl="1"/>
            <a:r>
              <a:rPr lang="en-US" dirty="0" err="1"/>
              <a:t>Concat</a:t>
            </a:r>
            <a:endParaRPr lang="en-US" dirty="0"/>
          </a:p>
          <a:p>
            <a:pPr lvl="2"/>
            <a:r>
              <a:rPr lang="en-US" dirty="0"/>
              <a:t>May be VERY costly if parts are not 64B aligned</a:t>
            </a:r>
          </a:p>
          <a:p>
            <a:pPr lvl="1"/>
            <a:r>
              <a:rPr lang="en-US" dirty="0"/>
              <a:t>Number of layers can be quite large</a:t>
            </a:r>
          </a:p>
          <a:p>
            <a:pPr lvl="1"/>
            <a:r>
              <a:rPr lang="en-US" dirty="0"/>
              <a:t>If input tensor is not too big and dimensions are “nice” this approach is feasible</a:t>
            </a:r>
          </a:p>
        </p:txBody>
      </p:sp>
    </p:spTree>
    <p:extLst>
      <p:ext uri="{BB962C8B-B14F-4D97-AF65-F5344CB8AC3E}">
        <p14:creationId xmlns:p14="http://schemas.microsoft.com/office/powerpoint/2010/main" val="247941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F70-FDD7-4115-8D11-73F5AB0A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1D DWSC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29C3-B245-4D64-BB25-F5404BAB839B}"/>
              </a:ext>
            </a:extLst>
          </p:cNvPr>
          <p:cNvSpPr txBox="1"/>
          <p:nvPr/>
        </p:nvSpPr>
        <p:spPr>
          <a:xfrm>
            <a:off x="2019704" y="38021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439D7-8CD2-4D03-B628-F9F11E20FF60}"/>
              </a:ext>
            </a:extLst>
          </p:cNvPr>
          <p:cNvSpPr txBox="1"/>
          <p:nvPr/>
        </p:nvSpPr>
        <p:spPr>
          <a:xfrm>
            <a:off x="2833543" y="314037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4BF4B-8D0F-4B90-B265-1C03CF32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7" y="1447045"/>
            <a:ext cx="1209844" cy="541095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041D5AA-E62D-481D-B650-D1F3185CCD3D}"/>
              </a:ext>
            </a:extLst>
          </p:cNvPr>
          <p:cNvGrpSpPr/>
          <p:nvPr/>
        </p:nvGrpSpPr>
        <p:grpSpPr>
          <a:xfrm>
            <a:off x="2581076" y="3478393"/>
            <a:ext cx="1060092" cy="1115568"/>
            <a:chOff x="3996186" y="4850455"/>
            <a:chExt cx="1060092" cy="11155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644FD-AA52-411D-B5C5-910237E17AF9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EC4060-2D82-49AC-AFD7-1F7033466A1E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90F42-57E6-4018-A21C-9BB92A916C1B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823646-0C21-4F21-82BC-343B55AEAD88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71DC72-5BE4-43D9-A5CD-0A1A38FD7C24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50344-1178-47D0-990C-7A0373C240C7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59F9DA-4012-4037-A18C-5FBC9D4572A5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851B60-5599-465C-99AC-2C3AB5FF886B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EF9E0EF-09A6-40B5-B6BF-0B14D03341BC}"/>
              </a:ext>
            </a:extLst>
          </p:cNvPr>
          <p:cNvSpPr txBox="1"/>
          <p:nvPr/>
        </p:nvSpPr>
        <p:spPr>
          <a:xfrm>
            <a:off x="2461404" y="2438455"/>
            <a:ext cx="1328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padding,</a:t>
            </a:r>
          </a:p>
          <a:p>
            <a:pPr algn="ctr"/>
            <a:r>
              <a:rPr lang="en-US" dirty="0"/>
              <a:t>stride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B163E9-3B14-4A56-8670-CF6705FE2C11}"/>
              </a:ext>
            </a:extLst>
          </p:cNvPr>
          <p:cNvGrpSpPr/>
          <p:nvPr/>
        </p:nvGrpSpPr>
        <p:grpSpPr>
          <a:xfrm>
            <a:off x="2581076" y="5625558"/>
            <a:ext cx="1060092" cy="392362"/>
            <a:chOff x="4001156" y="3478393"/>
            <a:chExt cx="1115568" cy="3923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3EFB73-38F9-45F3-9943-A55BF976C4C9}"/>
                </a:ext>
              </a:extLst>
            </p:cNvPr>
            <p:cNvSpPr/>
            <p:nvPr/>
          </p:nvSpPr>
          <p:spPr>
            <a:xfrm rot="5400000">
              <a:off x="4496305" y="2983244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FF4D94-2025-4737-88E8-C530B9F8BE36}"/>
                </a:ext>
              </a:extLst>
            </p:cNvPr>
            <p:cNvSpPr/>
            <p:nvPr/>
          </p:nvSpPr>
          <p:spPr>
            <a:xfrm rot="5400000">
              <a:off x="4496305" y="3116790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1D076A-4EFA-4353-AAA2-3EF7DFC91D80}"/>
                </a:ext>
              </a:extLst>
            </p:cNvPr>
            <p:cNvSpPr/>
            <p:nvPr/>
          </p:nvSpPr>
          <p:spPr>
            <a:xfrm rot="5400000">
              <a:off x="4496305" y="3250336"/>
              <a:ext cx="125270" cy="111556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85741C-9A5C-4C99-9127-F4E2747AFC99}"/>
              </a:ext>
            </a:extLst>
          </p:cNvPr>
          <p:cNvSpPr txBox="1"/>
          <p:nvPr/>
        </p:nvSpPr>
        <p:spPr>
          <a:xfrm>
            <a:off x="2792350" y="5318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36C55B-09E4-4D1A-9CEF-7AE6443A42E1}"/>
              </a:ext>
            </a:extLst>
          </p:cNvPr>
          <p:cNvSpPr txBox="1"/>
          <p:nvPr/>
        </p:nvSpPr>
        <p:spPr>
          <a:xfrm>
            <a:off x="1913752" y="563881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K=1x3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B6376-7899-435E-B05D-7F932A05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53" y="234059"/>
            <a:ext cx="3498286" cy="3802118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592D9E6-5975-4D1B-9021-BC437866B44A}"/>
              </a:ext>
            </a:extLst>
          </p:cNvPr>
          <p:cNvSpPr/>
          <p:nvPr/>
        </p:nvSpPr>
        <p:spPr>
          <a:xfrm rot="5400000">
            <a:off x="4968185" y="2835449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C53C1A-24F6-442D-925A-48F08ABE9240}"/>
              </a:ext>
            </a:extLst>
          </p:cNvPr>
          <p:cNvSpPr/>
          <p:nvPr/>
        </p:nvSpPr>
        <p:spPr>
          <a:xfrm rot="5400000">
            <a:off x="4968185" y="3025557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2F8DC26-FBEB-4B3A-BF95-1BEE55AC5232}"/>
              </a:ext>
            </a:extLst>
          </p:cNvPr>
          <p:cNvSpPr/>
          <p:nvPr/>
        </p:nvSpPr>
        <p:spPr>
          <a:xfrm rot="5400000">
            <a:off x="4968185" y="3215665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3BF0473-06D1-40D2-A6A0-4E266D13DCC5}"/>
              </a:ext>
            </a:extLst>
          </p:cNvPr>
          <p:cNvSpPr/>
          <p:nvPr/>
        </p:nvSpPr>
        <p:spPr>
          <a:xfrm rot="5400000">
            <a:off x="4968185" y="3396346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5F18B00-8BE1-4488-847E-C6D42FFBCA5F}"/>
              </a:ext>
            </a:extLst>
          </p:cNvPr>
          <p:cNvSpPr/>
          <p:nvPr/>
        </p:nvSpPr>
        <p:spPr>
          <a:xfrm rot="5400000">
            <a:off x="4968185" y="3577027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E68AF4D-9E62-4C42-8299-8215DBBEB927}"/>
              </a:ext>
            </a:extLst>
          </p:cNvPr>
          <p:cNvSpPr/>
          <p:nvPr/>
        </p:nvSpPr>
        <p:spPr>
          <a:xfrm rot="5400000">
            <a:off x="4968185" y="3757708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7F4EC77-209D-4442-AA0A-86B5F85398D9}"/>
              </a:ext>
            </a:extLst>
          </p:cNvPr>
          <p:cNvSpPr/>
          <p:nvPr/>
        </p:nvSpPr>
        <p:spPr>
          <a:xfrm rot="5400000">
            <a:off x="4968185" y="3938389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90A953E-7C46-45ED-A302-17C3E5074A49}"/>
              </a:ext>
            </a:extLst>
          </p:cNvPr>
          <p:cNvSpPr/>
          <p:nvPr/>
        </p:nvSpPr>
        <p:spPr>
          <a:xfrm rot="5400000">
            <a:off x="4968185" y="4128497"/>
            <a:ext cx="125270" cy="111556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CF54A6-32C1-43FB-BDF4-E030F983B3D9}"/>
              </a:ext>
            </a:extLst>
          </p:cNvPr>
          <p:cNvSpPr txBox="1"/>
          <p:nvPr/>
        </p:nvSpPr>
        <p:spPr>
          <a:xfrm>
            <a:off x="4437455" y="2441778"/>
            <a:ext cx="118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Transpose,</a:t>
            </a:r>
          </a:p>
          <a:p>
            <a:pPr algn="ctr"/>
            <a:r>
              <a:rPr lang="en-US" dirty="0"/>
              <a:t>Split, &amp;</a:t>
            </a:r>
          </a:p>
          <a:p>
            <a:pPr algn="ctr"/>
            <a:r>
              <a:rPr lang="en-US" dirty="0"/>
              <a:t>Convolve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A57425-4ED2-4D67-AE03-F27C29E683A0}"/>
              </a:ext>
            </a:extLst>
          </p:cNvPr>
          <p:cNvGrpSpPr/>
          <p:nvPr/>
        </p:nvGrpSpPr>
        <p:grpSpPr>
          <a:xfrm>
            <a:off x="4487347" y="3337294"/>
            <a:ext cx="304003" cy="1418318"/>
            <a:chOff x="4508594" y="5003484"/>
            <a:chExt cx="304003" cy="14183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9AA3CAA-AFC1-461A-AB9C-EA388CE5A4DA}"/>
                </a:ext>
              </a:extLst>
            </p:cNvPr>
            <p:cNvSpPr/>
            <p:nvPr/>
          </p:nvSpPr>
          <p:spPr>
            <a:xfrm rot="5400000">
              <a:off x="4597961" y="4914117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7623B7D-29F2-41D1-B870-73FDAF80550A}"/>
                </a:ext>
              </a:extLst>
            </p:cNvPr>
            <p:cNvSpPr/>
            <p:nvPr/>
          </p:nvSpPr>
          <p:spPr>
            <a:xfrm rot="5400000">
              <a:off x="4597961" y="5104225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3BEFFB4-01E5-488E-9EF0-E86B76D1E1ED}"/>
                </a:ext>
              </a:extLst>
            </p:cNvPr>
            <p:cNvSpPr/>
            <p:nvPr/>
          </p:nvSpPr>
          <p:spPr>
            <a:xfrm rot="5400000">
              <a:off x="4597961" y="5294333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D37DA89-E2C2-4F5E-93C0-BDD664FFB446}"/>
                </a:ext>
              </a:extLst>
            </p:cNvPr>
            <p:cNvSpPr/>
            <p:nvPr/>
          </p:nvSpPr>
          <p:spPr>
            <a:xfrm rot="5400000">
              <a:off x="4597961" y="5475014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31EDAA-6CA7-4398-B641-9AEC2F4358C0}"/>
                </a:ext>
              </a:extLst>
            </p:cNvPr>
            <p:cNvSpPr/>
            <p:nvPr/>
          </p:nvSpPr>
          <p:spPr>
            <a:xfrm rot="5400000">
              <a:off x="4597961" y="5655695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C5F60D2-3C97-4FAB-AB31-739E780132D3}"/>
                </a:ext>
              </a:extLst>
            </p:cNvPr>
            <p:cNvSpPr/>
            <p:nvPr/>
          </p:nvSpPr>
          <p:spPr>
            <a:xfrm rot="5400000">
              <a:off x="4597961" y="5836376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1F7080B-2DD6-4526-AF70-132174B0D863}"/>
                </a:ext>
              </a:extLst>
            </p:cNvPr>
            <p:cNvSpPr/>
            <p:nvPr/>
          </p:nvSpPr>
          <p:spPr>
            <a:xfrm rot="5400000">
              <a:off x="4597961" y="6017057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597588F-77F6-412C-8923-4D69522F9B9F}"/>
                </a:ext>
              </a:extLst>
            </p:cNvPr>
            <p:cNvSpPr/>
            <p:nvPr/>
          </p:nvSpPr>
          <p:spPr>
            <a:xfrm rot="5400000">
              <a:off x="4597961" y="6207165"/>
              <a:ext cx="125270" cy="3040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D6F334A1-C85A-4516-80B6-0FAB9AB39625}"/>
              </a:ext>
            </a:extLst>
          </p:cNvPr>
          <p:cNvSpPr txBox="1"/>
          <p:nvPr/>
        </p:nvSpPr>
        <p:spPr>
          <a:xfrm>
            <a:off x="7430295" y="377733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BE581E-31AE-4A44-9960-9E5DBA5DAC32}"/>
              </a:ext>
            </a:extLst>
          </p:cNvPr>
          <p:cNvSpPr txBox="1"/>
          <p:nvPr/>
        </p:nvSpPr>
        <p:spPr>
          <a:xfrm>
            <a:off x="6655373" y="34393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G=8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65F759D-CFEF-4BA2-991E-F09177640DD4}"/>
              </a:ext>
            </a:extLst>
          </p:cNvPr>
          <p:cNvGrpSpPr/>
          <p:nvPr/>
        </p:nvGrpSpPr>
        <p:grpSpPr>
          <a:xfrm>
            <a:off x="6402906" y="3777337"/>
            <a:ext cx="1060092" cy="429302"/>
            <a:chOff x="3996186" y="4850455"/>
            <a:chExt cx="1060092" cy="111556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F0BA473-929F-4199-9E1F-51AD069695FB}"/>
                </a:ext>
              </a:extLst>
            </p:cNvPr>
            <p:cNvSpPr/>
            <p:nvPr/>
          </p:nvSpPr>
          <p:spPr>
            <a:xfrm>
              <a:off x="399618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8AA6CF-7937-43CC-B776-BC0A23030625}"/>
                </a:ext>
              </a:extLst>
            </p:cNvPr>
            <p:cNvSpPr/>
            <p:nvPr/>
          </p:nvSpPr>
          <p:spPr>
            <a:xfrm>
              <a:off x="412973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4E7D1A3-2949-47C8-8461-E837A6E6EB18}"/>
                </a:ext>
              </a:extLst>
            </p:cNvPr>
            <p:cNvSpPr/>
            <p:nvPr/>
          </p:nvSpPr>
          <p:spPr>
            <a:xfrm>
              <a:off x="426327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4B02F04-5AA2-4263-9F26-CCE92D236B47}"/>
                </a:ext>
              </a:extLst>
            </p:cNvPr>
            <p:cNvSpPr/>
            <p:nvPr/>
          </p:nvSpPr>
          <p:spPr>
            <a:xfrm>
              <a:off x="4396824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8434805-5D19-4820-A767-791C32365250}"/>
                </a:ext>
              </a:extLst>
            </p:cNvPr>
            <p:cNvSpPr/>
            <p:nvPr/>
          </p:nvSpPr>
          <p:spPr>
            <a:xfrm>
              <a:off x="4530370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5BD454B-D6EB-4ABA-B4C7-B2E28B9BBFE3}"/>
                </a:ext>
              </a:extLst>
            </p:cNvPr>
            <p:cNvSpPr/>
            <p:nvPr/>
          </p:nvSpPr>
          <p:spPr>
            <a:xfrm>
              <a:off x="4663916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120572-14C4-4089-A134-94152B6333F3}"/>
                </a:ext>
              </a:extLst>
            </p:cNvPr>
            <p:cNvSpPr/>
            <p:nvPr/>
          </p:nvSpPr>
          <p:spPr>
            <a:xfrm>
              <a:off x="4797462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7FFA7F-E7F1-44B3-AA61-BF2B105A8BFF}"/>
                </a:ext>
              </a:extLst>
            </p:cNvPr>
            <p:cNvSpPr/>
            <p:nvPr/>
          </p:nvSpPr>
          <p:spPr>
            <a:xfrm>
              <a:off x="4931008" y="4850455"/>
              <a:ext cx="125270" cy="11155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3D7446A-CD19-4813-A57F-0CDA7BD57178}"/>
              </a:ext>
            </a:extLst>
          </p:cNvPr>
          <p:cNvSpPr txBox="1"/>
          <p:nvPr/>
        </p:nvSpPr>
        <p:spPr>
          <a:xfrm>
            <a:off x="6335446" y="2505670"/>
            <a:ext cx="118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Pad,</a:t>
            </a:r>
          </a:p>
          <a:p>
            <a:pPr algn="ctr"/>
            <a:r>
              <a:rPr lang="en-US" dirty="0"/>
              <a:t>Transpose,</a:t>
            </a:r>
          </a:p>
          <a:p>
            <a:pPr algn="ctr"/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1559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A5FA-1333-4D71-BDB4-88C8285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 vs Piotr </a:t>
            </a:r>
            <a:r>
              <a:rPr lang="en-US" dirty="0" err="1"/>
              <a:t>Rozen’s</a:t>
            </a:r>
            <a:r>
              <a:rPr lang="en-US" dirty="0"/>
              <a:t> 1D DWSC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1F6-FCA8-417C-A022-03BC0590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1D problems Piotr’s solution is better</a:t>
            </a:r>
          </a:p>
          <a:p>
            <a:pPr lvl="1"/>
            <a:r>
              <a:rPr lang="en-US" dirty="0"/>
              <a:t>Inefficient but in-place so no extra memory movement</a:t>
            </a:r>
          </a:p>
          <a:p>
            <a:pPr lvl="1"/>
            <a:r>
              <a:rPr lang="en-US" dirty="0"/>
              <a:t>Does not require unaligned memory operations on convolution output</a:t>
            </a:r>
          </a:p>
          <a:p>
            <a:pPr lvl="1"/>
            <a:r>
              <a:rPr lang="en-US" dirty="0"/>
              <a:t>66% faster on </a:t>
            </a:r>
            <a:r>
              <a:rPr lang="en-US"/>
              <a:t>customer DWSC model </a:t>
            </a:r>
            <a:r>
              <a:rPr lang="en-US" dirty="0"/>
              <a:t>on MTL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For some problems, it results in many more layers</a:t>
            </a:r>
          </a:p>
          <a:p>
            <a:pPr lvl="1"/>
            <a:r>
              <a:rPr lang="en-US" dirty="0"/>
              <a:t>Does not work for 2D</a:t>
            </a:r>
          </a:p>
          <a:p>
            <a:pPr lvl="1"/>
            <a:r>
              <a:rPr lang="en-US" dirty="0"/>
              <a:t>Does not generalize to Group Convolution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A605-38D7-48EC-AB84-37789F6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F012-107A-4466-8632-837FB3CD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https://github.com/intel-sandbox/gna_tools/tree/main/run_ngraph</a:t>
            </a:r>
            <a:endParaRPr lang="en-US" dirty="0"/>
          </a:p>
          <a:p>
            <a:pPr lvl="1"/>
            <a:r>
              <a:rPr lang="en-US" dirty="0"/>
              <a:t>See groupconv_decomposition.cpp</a:t>
            </a:r>
          </a:p>
          <a:p>
            <a:pPr lvl="1"/>
            <a:r>
              <a:rPr lang="en-US" dirty="0" err="1"/>
              <a:t>run_ngraph</a:t>
            </a:r>
            <a:r>
              <a:rPr lang="en-US" dirty="0"/>
              <a:t> is a command line tool to perform a sequence of transformations on an IR graph producing a new IR graph</a:t>
            </a:r>
          </a:p>
          <a:p>
            <a:r>
              <a:rPr lang="en-US" dirty="0">
                <a:hlinkClick r:id="rId3"/>
              </a:rPr>
              <a:t>https://github.com/intel-sandbox/gna_tools/tree/main/make_ngraph</a:t>
            </a:r>
            <a:endParaRPr lang="en-US" dirty="0"/>
          </a:p>
          <a:p>
            <a:pPr lvl="1"/>
            <a:r>
              <a:rPr lang="en-US" dirty="0" err="1"/>
              <a:t>make_ngraph</a:t>
            </a:r>
            <a:r>
              <a:rPr lang="en-US" dirty="0"/>
              <a:t> is a command line tool to construct simple networks for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CC465-059E-43B7-A49C-6D1844CB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72068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286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397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GroupConvolution on GNA</vt:lpstr>
      <vt:lpstr>OpenVINO Definition</vt:lpstr>
      <vt:lpstr>Piotr Rozen’s 1D DWSC</vt:lpstr>
      <vt:lpstr>Naïve Solution</vt:lpstr>
      <vt:lpstr>Naïve 1D DWSC</vt:lpstr>
      <vt:lpstr>Naïve Method vs Piotr Rozen’s 1D DWSC</vt:lpstr>
      <vt:lpstr>Source Code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GroupConvolution on GNA</dc:title>
  <dc:creator>Deisher, Michael</dc:creator>
  <cp:lastModifiedBy>Deisher, Michael</cp:lastModifiedBy>
  <cp:revision>1</cp:revision>
  <dcterms:created xsi:type="dcterms:W3CDTF">2022-07-29T20:47:27Z</dcterms:created>
  <dcterms:modified xsi:type="dcterms:W3CDTF">2022-11-28T22:37:17Z</dcterms:modified>
</cp:coreProperties>
</file>