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05DB3D2-E94E-44C0-A3F7-F2C19E739A8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https://arxiv.org/pdf/1603.07285.pdf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E1CD0AC-E7FA-45E1-9F30-61FA69F20C5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B174F2D-7C65-46FE-8226-43C191C5F4E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6/15/23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5A2F53-84FC-43A9-9BBE-97766DD61E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939400-C805-4C19-BB5B-BCB7A1CAA6C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6/15/23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D9A505-CA4A-43C4-B5A5-A802C51CE5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D89690E-B489-41FD-9199-B2F9806F6DE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6/15/23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F17722-A890-43B2-8D54-F546172D8A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intel-sandbox/gna_tools/tree/main/run_ngraph" TargetMode="External"/><Relationship Id="rId2" Type="http://schemas.openxmlformats.org/officeDocument/2006/relationships/hyperlink" Target="https://github.com/intel-sandbox/gna_tools/tree/main/make_ngraph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TransposeConvolution on GNA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Some notes by Mike Deisher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November 2022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71600" y="274320"/>
            <a:ext cx="7040520" cy="100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26240" y="1226880"/>
            <a:ext cx="5700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ConvolutionBackPropData (really?)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Expands the input tensor via weighted interpolation according to “stride” param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Equivalent to zero insertion, padding, and regular convolution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Kernel tensors in inverse order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6286680" y="2143440"/>
            <a:ext cx="1485720" cy="1056960"/>
          </a:xfrm>
          <a:prstGeom prst="rect">
            <a:avLst/>
          </a:prstGeom>
          <a:ln>
            <a:noFill/>
          </a:ln>
        </p:spPr>
      </p:pic>
      <p:pic>
        <p:nvPicPr>
          <p:cNvPr id="134" name="Picture 7" descr=""/>
          <p:cNvPicPr/>
          <p:nvPr/>
        </p:nvPicPr>
        <p:blipFill>
          <a:blip r:embed="rId2"/>
          <a:stretch/>
        </p:blipFill>
        <p:spPr>
          <a:xfrm>
            <a:off x="3474720" y="4480560"/>
            <a:ext cx="3640320" cy="228996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3"/>
          <a:stretch/>
        </p:blipFill>
        <p:spPr>
          <a:xfrm>
            <a:off x="8228520" y="1465920"/>
            <a:ext cx="3485160" cy="1723680"/>
          </a:xfrm>
          <a:prstGeom prst="rect">
            <a:avLst/>
          </a:prstGeom>
          <a:ln>
            <a:noFill/>
          </a:ln>
        </p:spPr>
      </p:pic>
      <p:pic>
        <p:nvPicPr>
          <p:cNvPr id="136" name="Picture 10" descr=""/>
          <p:cNvPicPr/>
          <p:nvPr/>
        </p:nvPicPr>
        <p:blipFill>
          <a:blip r:embed="rId4"/>
          <a:stretch/>
        </p:blipFill>
        <p:spPr>
          <a:xfrm>
            <a:off x="8058240" y="3439440"/>
            <a:ext cx="4133520" cy="1437840"/>
          </a:xfrm>
          <a:prstGeom prst="rect">
            <a:avLst/>
          </a:prstGeom>
          <a:ln>
            <a:noFill/>
          </a:ln>
        </p:spPr>
      </p:pic>
      <p:pic>
        <p:nvPicPr>
          <p:cNvPr id="137" name="Picture 12" descr=""/>
          <p:cNvPicPr/>
          <p:nvPr/>
        </p:nvPicPr>
        <p:blipFill>
          <a:blip r:embed="rId5"/>
          <a:stretch/>
        </p:blipFill>
        <p:spPr>
          <a:xfrm>
            <a:off x="9543960" y="5082120"/>
            <a:ext cx="1028520" cy="171000"/>
          </a:xfrm>
          <a:prstGeom prst="rect">
            <a:avLst/>
          </a:prstGeom>
          <a:ln>
            <a:noFill/>
          </a:ln>
        </p:spPr>
      </p:pic>
      <p:pic>
        <p:nvPicPr>
          <p:cNvPr id="138" name="Picture 11" descr=""/>
          <p:cNvPicPr/>
          <p:nvPr/>
        </p:nvPicPr>
        <p:blipFill>
          <a:blip r:embed="rId6"/>
          <a:stretch/>
        </p:blipFill>
        <p:spPr>
          <a:xfrm>
            <a:off x="8115480" y="5514840"/>
            <a:ext cx="4076280" cy="13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Direct zero insertion is very costly to perform and resulting convolution is very inefficient (lots of multiplication by zero)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Customer models only have stride &gt; 1 in one direction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expansion in one direction, a solution exists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Identify repeating (partial) kernel patterns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Split input tensor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 convolution of tensor sections with reduced kernels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“nice” problem sizes it is near optimal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“not nice” problem sizes, degenerates into MANY convolutions with unaligned slice/concat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still reduce to at most 3 convolutions but the tradeoff is extra computation due to zero padding the partial kernels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64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GNA Transpose Convolution in One Direction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955880" y="3801960"/>
            <a:ext cx="68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H=8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372400" y="3140280"/>
            <a:ext cx="67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C=2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4" name="Group 4"/>
          <p:cNvGrpSpPr/>
          <p:nvPr/>
        </p:nvGrpSpPr>
        <p:grpSpPr>
          <a:xfrm>
            <a:off x="2553840" y="3506040"/>
            <a:ext cx="279720" cy="1059840"/>
            <a:chOff x="2553840" y="3506040"/>
            <a:chExt cx="279720" cy="1059840"/>
          </a:xfrm>
        </p:grpSpPr>
        <p:sp>
          <p:nvSpPr>
            <p:cNvPr id="145" name="CustomShape 5"/>
            <p:cNvSpPr/>
            <p:nvPr/>
          </p:nvSpPr>
          <p:spPr>
            <a:xfrm rot="5400000">
              <a:off x="2631240" y="342864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"/>
            <p:cNvSpPr/>
            <p:nvPr/>
          </p:nvSpPr>
          <p:spPr>
            <a:xfrm rot="5400000">
              <a:off x="2631240" y="356220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7"/>
            <p:cNvSpPr/>
            <p:nvPr/>
          </p:nvSpPr>
          <p:spPr>
            <a:xfrm rot="5400000">
              <a:off x="2631240" y="369576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8"/>
            <p:cNvSpPr/>
            <p:nvPr/>
          </p:nvSpPr>
          <p:spPr>
            <a:xfrm rot="5400000">
              <a:off x="2631240" y="382932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9"/>
            <p:cNvSpPr/>
            <p:nvPr/>
          </p:nvSpPr>
          <p:spPr>
            <a:xfrm rot="5400000">
              <a:off x="2631240" y="396288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10"/>
            <p:cNvSpPr/>
            <p:nvPr/>
          </p:nvSpPr>
          <p:spPr>
            <a:xfrm rot="5400000">
              <a:off x="2631240" y="409644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11"/>
            <p:cNvSpPr/>
            <p:nvPr/>
          </p:nvSpPr>
          <p:spPr>
            <a:xfrm rot="5400000">
              <a:off x="2631240" y="423000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12"/>
            <p:cNvSpPr/>
            <p:nvPr/>
          </p:nvSpPr>
          <p:spPr>
            <a:xfrm rot="5400000">
              <a:off x="2631240" y="436356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3" name="CustomShape 13"/>
          <p:cNvSpPr/>
          <p:nvPr/>
        </p:nvSpPr>
        <p:spPr>
          <a:xfrm>
            <a:off x="2208960" y="5014800"/>
            <a:ext cx="100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kernels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4" name="Group 14"/>
          <p:cNvGrpSpPr/>
          <p:nvPr/>
        </p:nvGrpSpPr>
        <p:grpSpPr>
          <a:xfrm>
            <a:off x="2581560" y="5625720"/>
            <a:ext cx="279720" cy="391680"/>
            <a:chOff x="2581560" y="5625720"/>
            <a:chExt cx="279720" cy="391680"/>
          </a:xfrm>
        </p:grpSpPr>
        <p:sp>
          <p:nvSpPr>
            <p:cNvPr id="155" name="CustomShape 15"/>
            <p:cNvSpPr/>
            <p:nvPr/>
          </p:nvSpPr>
          <p:spPr>
            <a:xfrm rot="5400000">
              <a:off x="2658960" y="554832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16"/>
            <p:cNvSpPr/>
            <p:nvPr/>
          </p:nvSpPr>
          <p:spPr>
            <a:xfrm rot="5400000">
              <a:off x="2658960" y="568188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17"/>
            <p:cNvSpPr/>
            <p:nvPr/>
          </p:nvSpPr>
          <p:spPr>
            <a:xfrm rot="5400000">
              <a:off x="2658960" y="581508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CustomShape 18"/>
          <p:cNvSpPr/>
          <p:nvPr/>
        </p:nvSpPr>
        <p:spPr>
          <a:xfrm>
            <a:off x="2386080" y="5319000"/>
            <a:ext cx="676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C=2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19"/>
          <p:cNvSpPr/>
          <p:nvPr/>
        </p:nvSpPr>
        <p:spPr>
          <a:xfrm>
            <a:off x="1554480" y="5578920"/>
            <a:ext cx="94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K=3x1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Picture 6" descr=""/>
          <p:cNvPicPr/>
          <p:nvPr/>
        </p:nvPicPr>
        <p:blipFill>
          <a:blip r:embed="rId1"/>
          <a:stretch/>
        </p:blipFill>
        <p:spPr>
          <a:xfrm>
            <a:off x="126720" y="1423440"/>
            <a:ext cx="1485720" cy="5439240"/>
          </a:xfrm>
          <a:prstGeom prst="rect">
            <a:avLst/>
          </a:prstGeom>
          <a:ln>
            <a:noFill/>
          </a:ln>
        </p:spPr>
      </p:pic>
      <p:grpSp>
        <p:nvGrpSpPr>
          <p:cNvPr id="161" name="Group 20"/>
          <p:cNvGrpSpPr/>
          <p:nvPr/>
        </p:nvGrpSpPr>
        <p:grpSpPr>
          <a:xfrm>
            <a:off x="4001400" y="2931120"/>
            <a:ext cx="279720" cy="392040"/>
            <a:chOff x="4001400" y="2931120"/>
            <a:chExt cx="279720" cy="392040"/>
          </a:xfrm>
        </p:grpSpPr>
        <p:sp>
          <p:nvSpPr>
            <p:cNvPr id="162" name="CustomShape 21"/>
            <p:cNvSpPr/>
            <p:nvPr/>
          </p:nvSpPr>
          <p:spPr>
            <a:xfrm rot="5400000">
              <a:off x="4078800" y="285372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22"/>
            <p:cNvSpPr/>
            <p:nvPr/>
          </p:nvSpPr>
          <p:spPr>
            <a:xfrm rot="5400000">
              <a:off x="4078800" y="298728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23"/>
            <p:cNvSpPr/>
            <p:nvPr/>
          </p:nvSpPr>
          <p:spPr>
            <a:xfrm rot="5400000">
              <a:off x="4078800" y="312084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CustomShape 24"/>
          <p:cNvSpPr/>
          <p:nvPr/>
        </p:nvSpPr>
        <p:spPr>
          <a:xfrm>
            <a:off x="4101120" y="1958760"/>
            <a:ext cx="154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Padded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Convolution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Picture 22" descr=""/>
          <p:cNvPicPr/>
          <p:nvPr/>
        </p:nvPicPr>
        <p:blipFill>
          <a:blip r:embed="rId2"/>
          <a:stretch/>
        </p:blipFill>
        <p:spPr>
          <a:xfrm>
            <a:off x="10339200" y="1339560"/>
            <a:ext cx="1557360" cy="5439240"/>
          </a:xfrm>
          <a:prstGeom prst="rect">
            <a:avLst/>
          </a:prstGeom>
          <a:ln>
            <a:noFill/>
          </a:ln>
        </p:spPr>
      </p:pic>
      <p:grpSp>
        <p:nvGrpSpPr>
          <p:cNvPr id="167" name="Group 25"/>
          <p:cNvGrpSpPr/>
          <p:nvPr/>
        </p:nvGrpSpPr>
        <p:grpSpPr>
          <a:xfrm>
            <a:off x="3644640" y="2934360"/>
            <a:ext cx="288000" cy="3305880"/>
            <a:chOff x="3644640" y="2934360"/>
            <a:chExt cx="288000" cy="3305880"/>
          </a:xfrm>
        </p:grpSpPr>
        <p:sp>
          <p:nvSpPr>
            <p:cNvPr id="168" name="CustomShape 26"/>
            <p:cNvSpPr/>
            <p:nvPr/>
          </p:nvSpPr>
          <p:spPr>
            <a:xfrm rot="5400000">
              <a:off x="2135520" y="4444920"/>
              <a:ext cx="3305880" cy="28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9" name="Group 27"/>
            <p:cNvGrpSpPr/>
            <p:nvPr/>
          </p:nvGrpSpPr>
          <p:grpSpPr>
            <a:xfrm>
              <a:off x="3646440" y="3052080"/>
              <a:ext cx="279720" cy="250200"/>
              <a:chOff x="3646440" y="3052080"/>
              <a:chExt cx="279720" cy="250200"/>
            </a:xfrm>
          </p:grpSpPr>
          <p:sp>
            <p:nvSpPr>
              <p:cNvPr id="170" name="CustomShape 28"/>
              <p:cNvSpPr/>
              <p:nvPr/>
            </p:nvSpPr>
            <p:spPr>
              <a:xfrm rot="5400000">
                <a:off x="3723840" y="297468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CustomShape 29"/>
              <p:cNvSpPr/>
              <p:nvPr/>
            </p:nvSpPr>
            <p:spPr>
              <a:xfrm rot="5400000">
                <a:off x="3723840" y="309996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2" name="Group 30"/>
            <p:cNvGrpSpPr/>
            <p:nvPr/>
          </p:nvGrpSpPr>
          <p:grpSpPr>
            <a:xfrm>
              <a:off x="3647880" y="3430800"/>
              <a:ext cx="279720" cy="250200"/>
              <a:chOff x="3647880" y="3430800"/>
              <a:chExt cx="279720" cy="250200"/>
            </a:xfrm>
          </p:grpSpPr>
          <p:sp>
            <p:nvSpPr>
              <p:cNvPr id="173" name="CustomShape 31"/>
              <p:cNvSpPr/>
              <p:nvPr/>
            </p:nvSpPr>
            <p:spPr>
              <a:xfrm rot="5400000">
                <a:off x="3725280" y="335340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CustomShape 32"/>
              <p:cNvSpPr/>
              <p:nvPr/>
            </p:nvSpPr>
            <p:spPr>
              <a:xfrm rot="5400000">
                <a:off x="3725280" y="347868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5" name="Group 33"/>
            <p:cNvGrpSpPr/>
            <p:nvPr/>
          </p:nvGrpSpPr>
          <p:grpSpPr>
            <a:xfrm>
              <a:off x="3649320" y="3790440"/>
              <a:ext cx="279720" cy="250200"/>
              <a:chOff x="3649320" y="3790440"/>
              <a:chExt cx="279720" cy="250200"/>
            </a:xfrm>
          </p:grpSpPr>
          <p:sp>
            <p:nvSpPr>
              <p:cNvPr id="176" name="CustomShape 34"/>
              <p:cNvSpPr/>
              <p:nvPr/>
            </p:nvSpPr>
            <p:spPr>
              <a:xfrm rot="5400000">
                <a:off x="3726720" y="371304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CustomShape 35"/>
              <p:cNvSpPr/>
              <p:nvPr/>
            </p:nvSpPr>
            <p:spPr>
              <a:xfrm rot="5400000">
                <a:off x="3726720" y="383832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8" name="Group 36"/>
            <p:cNvGrpSpPr/>
            <p:nvPr/>
          </p:nvGrpSpPr>
          <p:grpSpPr>
            <a:xfrm>
              <a:off x="3651120" y="4169160"/>
              <a:ext cx="279720" cy="250200"/>
              <a:chOff x="3651120" y="4169160"/>
              <a:chExt cx="279720" cy="250200"/>
            </a:xfrm>
          </p:grpSpPr>
          <p:sp>
            <p:nvSpPr>
              <p:cNvPr id="179" name="CustomShape 37"/>
              <p:cNvSpPr/>
              <p:nvPr/>
            </p:nvSpPr>
            <p:spPr>
              <a:xfrm rot="5400000">
                <a:off x="3728520" y="409176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CustomShape 38"/>
              <p:cNvSpPr/>
              <p:nvPr/>
            </p:nvSpPr>
            <p:spPr>
              <a:xfrm rot="5400000">
                <a:off x="3728520" y="421704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1" name="Group 39"/>
            <p:cNvGrpSpPr/>
            <p:nvPr/>
          </p:nvGrpSpPr>
          <p:grpSpPr>
            <a:xfrm>
              <a:off x="3649320" y="4561920"/>
              <a:ext cx="279720" cy="250200"/>
              <a:chOff x="3649320" y="4561920"/>
              <a:chExt cx="279720" cy="250200"/>
            </a:xfrm>
          </p:grpSpPr>
          <p:sp>
            <p:nvSpPr>
              <p:cNvPr id="182" name="CustomShape 40"/>
              <p:cNvSpPr/>
              <p:nvPr/>
            </p:nvSpPr>
            <p:spPr>
              <a:xfrm rot="5400000">
                <a:off x="3726720" y="448452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CustomShape 41"/>
              <p:cNvSpPr/>
              <p:nvPr/>
            </p:nvSpPr>
            <p:spPr>
              <a:xfrm rot="5400000">
                <a:off x="3726720" y="460980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4" name="Group 42"/>
            <p:cNvGrpSpPr/>
            <p:nvPr/>
          </p:nvGrpSpPr>
          <p:grpSpPr>
            <a:xfrm>
              <a:off x="3651120" y="4940640"/>
              <a:ext cx="279720" cy="250200"/>
              <a:chOff x="3651120" y="4940640"/>
              <a:chExt cx="279720" cy="250200"/>
            </a:xfrm>
          </p:grpSpPr>
          <p:sp>
            <p:nvSpPr>
              <p:cNvPr id="185" name="CustomShape 43"/>
              <p:cNvSpPr/>
              <p:nvPr/>
            </p:nvSpPr>
            <p:spPr>
              <a:xfrm rot="5400000">
                <a:off x="3728520" y="486324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CustomShape 44"/>
              <p:cNvSpPr/>
              <p:nvPr/>
            </p:nvSpPr>
            <p:spPr>
              <a:xfrm rot="5400000">
                <a:off x="3728520" y="498852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7" name="Group 45"/>
            <p:cNvGrpSpPr/>
            <p:nvPr/>
          </p:nvGrpSpPr>
          <p:grpSpPr>
            <a:xfrm>
              <a:off x="3652560" y="5300640"/>
              <a:ext cx="279720" cy="249840"/>
              <a:chOff x="3652560" y="5300640"/>
              <a:chExt cx="279720" cy="249840"/>
            </a:xfrm>
          </p:grpSpPr>
          <p:sp>
            <p:nvSpPr>
              <p:cNvPr id="188" name="CustomShape 46"/>
              <p:cNvSpPr/>
              <p:nvPr/>
            </p:nvSpPr>
            <p:spPr>
              <a:xfrm rot="5400000">
                <a:off x="3729960" y="522324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CustomShape 47"/>
              <p:cNvSpPr/>
              <p:nvPr/>
            </p:nvSpPr>
            <p:spPr>
              <a:xfrm rot="5400000">
                <a:off x="3729960" y="534816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0" name="Group 48"/>
            <p:cNvGrpSpPr/>
            <p:nvPr/>
          </p:nvGrpSpPr>
          <p:grpSpPr>
            <a:xfrm>
              <a:off x="3644640" y="5679000"/>
              <a:ext cx="279720" cy="250200"/>
              <a:chOff x="3644640" y="5679000"/>
              <a:chExt cx="279720" cy="250200"/>
            </a:xfrm>
          </p:grpSpPr>
          <p:sp>
            <p:nvSpPr>
              <p:cNvPr id="191" name="CustomShape 49"/>
              <p:cNvSpPr/>
              <p:nvPr/>
            </p:nvSpPr>
            <p:spPr>
              <a:xfrm rot="5400000">
                <a:off x="3722040" y="560160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50"/>
              <p:cNvSpPr/>
              <p:nvPr/>
            </p:nvSpPr>
            <p:spPr>
              <a:xfrm rot="5400000">
                <a:off x="3722040" y="572688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3" name="CustomShape 51"/>
            <p:cNvSpPr/>
            <p:nvPr/>
          </p:nvSpPr>
          <p:spPr>
            <a:xfrm rot="5400000">
              <a:off x="3730320" y="5858280"/>
              <a:ext cx="124920" cy="279720"/>
            </a:xfrm>
            <a:prstGeom prst="rect">
              <a:avLst/>
            </a:prstGeom>
            <a:noFill/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Group 52"/>
          <p:cNvGrpSpPr/>
          <p:nvPr/>
        </p:nvGrpSpPr>
        <p:grpSpPr>
          <a:xfrm>
            <a:off x="5981040" y="3165480"/>
            <a:ext cx="279720" cy="392040"/>
            <a:chOff x="5981040" y="3165480"/>
            <a:chExt cx="279720" cy="392040"/>
          </a:xfrm>
        </p:grpSpPr>
        <p:sp>
          <p:nvSpPr>
            <p:cNvPr id="195" name="CustomShape 53"/>
            <p:cNvSpPr/>
            <p:nvPr/>
          </p:nvSpPr>
          <p:spPr>
            <a:xfrm rot="5400000">
              <a:off x="6058440" y="308808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54"/>
            <p:cNvSpPr/>
            <p:nvPr/>
          </p:nvSpPr>
          <p:spPr>
            <a:xfrm rot="5400000">
              <a:off x="6058440" y="322164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55"/>
            <p:cNvSpPr/>
            <p:nvPr/>
          </p:nvSpPr>
          <p:spPr>
            <a:xfrm rot="5400000">
              <a:off x="6058440" y="335520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8" name="Group 56"/>
          <p:cNvGrpSpPr/>
          <p:nvPr/>
        </p:nvGrpSpPr>
        <p:grpSpPr>
          <a:xfrm>
            <a:off x="5624640" y="2942640"/>
            <a:ext cx="287640" cy="3305880"/>
            <a:chOff x="5624640" y="2942640"/>
            <a:chExt cx="287640" cy="3305880"/>
          </a:xfrm>
        </p:grpSpPr>
        <p:sp>
          <p:nvSpPr>
            <p:cNvPr id="199" name="CustomShape 57"/>
            <p:cNvSpPr/>
            <p:nvPr/>
          </p:nvSpPr>
          <p:spPr>
            <a:xfrm rot="5400000">
              <a:off x="4115160" y="4453200"/>
              <a:ext cx="3305880" cy="28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0" name="Group 58"/>
            <p:cNvGrpSpPr/>
            <p:nvPr/>
          </p:nvGrpSpPr>
          <p:grpSpPr>
            <a:xfrm>
              <a:off x="5626080" y="3060360"/>
              <a:ext cx="279720" cy="250200"/>
              <a:chOff x="5626080" y="3060360"/>
              <a:chExt cx="279720" cy="250200"/>
            </a:xfrm>
          </p:grpSpPr>
          <p:sp>
            <p:nvSpPr>
              <p:cNvPr id="201" name="CustomShape 59"/>
              <p:cNvSpPr/>
              <p:nvPr/>
            </p:nvSpPr>
            <p:spPr>
              <a:xfrm rot="5400000">
                <a:off x="5703480" y="298296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CustomShape 60"/>
              <p:cNvSpPr/>
              <p:nvPr/>
            </p:nvSpPr>
            <p:spPr>
              <a:xfrm rot="5400000">
                <a:off x="5703480" y="310824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Group 61"/>
            <p:cNvGrpSpPr/>
            <p:nvPr/>
          </p:nvGrpSpPr>
          <p:grpSpPr>
            <a:xfrm>
              <a:off x="5627880" y="3439080"/>
              <a:ext cx="279720" cy="250200"/>
              <a:chOff x="5627880" y="3439080"/>
              <a:chExt cx="279720" cy="250200"/>
            </a:xfrm>
          </p:grpSpPr>
          <p:sp>
            <p:nvSpPr>
              <p:cNvPr id="204" name="CustomShape 62"/>
              <p:cNvSpPr/>
              <p:nvPr/>
            </p:nvSpPr>
            <p:spPr>
              <a:xfrm rot="5400000">
                <a:off x="5705280" y="336168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CustomShape 63"/>
              <p:cNvSpPr/>
              <p:nvPr/>
            </p:nvSpPr>
            <p:spPr>
              <a:xfrm rot="5400000">
                <a:off x="5705280" y="348696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" name="Group 64"/>
            <p:cNvGrpSpPr/>
            <p:nvPr/>
          </p:nvGrpSpPr>
          <p:grpSpPr>
            <a:xfrm>
              <a:off x="5629320" y="3798720"/>
              <a:ext cx="279720" cy="250200"/>
              <a:chOff x="5629320" y="3798720"/>
              <a:chExt cx="279720" cy="250200"/>
            </a:xfrm>
          </p:grpSpPr>
          <p:sp>
            <p:nvSpPr>
              <p:cNvPr id="207" name="CustomShape 65"/>
              <p:cNvSpPr/>
              <p:nvPr/>
            </p:nvSpPr>
            <p:spPr>
              <a:xfrm rot="5400000">
                <a:off x="5706720" y="372132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66"/>
              <p:cNvSpPr/>
              <p:nvPr/>
            </p:nvSpPr>
            <p:spPr>
              <a:xfrm rot="5400000">
                <a:off x="5706720" y="384660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9" name="Group 67"/>
            <p:cNvGrpSpPr/>
            <p:nvPr/>
          </p:nvGrpSpPr>
          <p:grpSpPr>
            <a:xfrm>
              <a:off x="5630760" y="4177440"/>
              <a:ext cx="279720" cy="250200"/>
              <a:chOff x="5630760" y="4177440"/>
              <a:chExt cx="279720" cy="250200"/>
            </a:xfrm>
          </p:grpSpPr>
          <p:sp>
            <p:nvSpPr>
              <p:cNvPr id="210" name="CustomShape 68"/>
              <p:cNvSpPr/>
              <p:nvPr/>
            </p:nvSpPr>
            <p:spPr>
              <a:xfrm rot="5400000">
                <a:off x="5708160" y="410004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CustomShape 69"/>
              <p:cNvSpPr/>
              <p:nvPr/>
            </p:nvSpPr>
            <p:spPr>
              <a:xfrm rot="5400000">
                <a:off x="5708160" y="422532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2" name="Group 70"/>
            <p:cNvGrpSpPr/>
            <p:nvPr/>
          </p:nvGrpSpPr>
          <p:grpSpPr>
            <a:xfrm>
              <a:off x="5629320" y="4570200"/>
              <a:ext cx="279720" cy="250200"/>
              <a:chOff x="5629320" y="4570200"/>
              <a:chExt cx="279720" cy="250200"/>
            </a:xfrm>
          </p:grpSpPr>
          <p:sp>
            <p:nvSpPr>
              <p:cNvPr id="213" name="CustomShape 71"/>
              <p:cNvSpPr/>
              <p:nvPr/>
            </p:nvSpPr>
            <p:spPr>
              <a:xfrm rot="5400000">
                <a:off x="5706720" y="449280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CustomShape 72"/>
              <p:cNvSpPr/>
              <p:nvPr/>
            </p:nvSpPr>
            <p:spPr>
              <a:xfrm rot="5400000">
                <a:off x="5706720" y="461808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5" name="Group 73"/>
            <p:cNvGrpSpPr/>
            <p:nvPr/>
          </p:nvGrpSpPr>
          <p:grpSpPr>
            <a:xfrm>
              <a:off x="5630760" y="4948920"/>
              <a:ext cx="279720" cy="250200"/>
              <a:chOff x="5630760" y="4948920"/>
              <a:chExt cx="279720" cy="250200"/>
            </a:xfrm>
          </p:grpSpPr>
          <p:sp>
            <p:nvSpPr>
              <p:cNvPr id="216" name="CustomShape 74"/>
              <p:cNvSpPr/>
              <p:nvPr/>
            </p:nvSpPr>
            <p:spPr>
              <a:xfrm rot="5400000">
                <a:off x="5708160" y="487152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CustomShape 75"/>
              <p:cNvSpPr/>
              <p:nvPr/>
            </p:nvSpPr>
            <p:spPr>
              <a:xfrm rot="5400000">
                <a:off x="5708160" y="499680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8" name="Group 76"/>
            <p:cNvGrpSpPr/>
            <p:nvPr/>
          </p:nvGrpSpPr>
          <p:grpSpPr>
            <a:xfrm>
              <a:off x="5632200" y="5308920"/>
              <a:ext cx="279720" cy="249840"/>
              <a:chOff x="5632200" y="5308920"/>
              <a:chExt cx="279720" cy="249840"/>
            </a:xfrm>
          </p:grpSpPr>
          <p:sp>
            <p:nvSpPr>
              <p:cNvPr id="219" name="CustomShape 77"/>
              <p:cNvSpPr/>
              <p:nvPr/>
            </p:nvSpPr>
            <p:spPr>
              <a:xfrm rot="5400000">
                <a:off x="5709600" y="523152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CustomShape 78"/>
              <p:cNvSpPr/>
              <p:nvPr/>
            </p:nvSpPr>
            <p:spPr>
              <a:xfrm rot="5400000">
                <a:off x="5709600" y="535644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1" name="Group 79"/>
            <p:cNvGrpSpPr/>
            <p:nvPr/>
          </p:nvGrpSpPr>
          <p:grpSpPr>
            <a:xfrm>
              <a:off x="5624640" y="5687280"/>
              <a:ext cx="279720" cy="250200"/>
              <a:chOff x="5624640" y="5687280"/>
              <a:chExt cx="279720" cy="250200"/>
            </a:xfrm>
          </p:grpSpPr>
          <p:sp>
            <p:nvSpPr>
              <p:cNvPr id="222" name="CustomShape 80"/>
              <p:cNvSpPr/>
              <p:nvPr/>
            </p:nvSpPr>
            <p:spPr>
              <a:xfrm rot="5400000">
                <a:off x="5702040" y="5609880"/>
                <a:ext cx="124920" cy="279720"/>
              </a:xfrm>
              <a:prstGeom prst="rect">
                <a:avLst/>
              </a:prstGeom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CustomShape 81"/>
              <p:cNvSpPr/>
              <p:nvPr/>
            </p:nvSpPr>
            <p:spPr>
              <a:xfrm rot="5400000">
                <a:off x="5702040" y="5735160"/>
                <a:ext cx="124920" cy="27972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4" name="CustomShape 82"/>
            <p:cNvSpPr/>
            <p:nvPr/>
          </p:nvSpPr>
          <p:spPr>
            <a:xfrm rot="5400000">
              <a:off x="5709960" y="5866560"/>
              <a:ext cx="124920" cy="279720"/>
            </a:xfrm>
            <a:prstGeom prst="rect">
              <a:avLst/>
            </a:prstGeom>
            <a:noFill/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5" name="CustomShape 83"/>
          <p:cNvSpPr/>
          <p:nvPr/>
        </p:nvSpPr>
        <p:spPr>
          <a:xfrm>
            <a:off x="3850200" y="3658680"/>
            <a:ext cx="11152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First two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steps are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unique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6" name="CustomShape 84"/>
          <p:cNvSpPr/>
          <p:nvPr/>
        </p:nvSpPr>
        <p:spPr>
          <a:xfrm>
            <a:off x="5943600" y="3767040"/>
            <a:ext cx="118872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Regular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pattern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starting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from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16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output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27" name="Group 85"/>
          <p:cNvGrpSpPr/>
          <p:nvPr/>
        </p:nvGrpSpPr>
        <p:grpSpPr>
          <a:xfrm>
            <a:off x="7297560" y="4349160"/>
            <a:ext cx="279720" cy="926280"/>
            <a:chOff x="7297560" y="4349160"/>
            <a:chExt cx="279720" cy="926280"/>
          </a:xfrm>
        </p:grpSpPr>
        <p:sp>
          <p:nvSpPr>
            <p:cNvPr id="228" name="CustomShape 86"/>
            <p:cNvSpPr/>
            <p:nvPr/>
          </p:nvSpPr>
          <p:spPr>
            <a:xfrm rot="5400000">
              <a:off x="7374960" y="427176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87"/>
            <p:cNvSpPr/>
            <p:nvPr/>
          </p:nvSpPr>
          <p:spPr>
            <a:xfrm rot="5400000">
              <a:off x="7374960" y="440532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88"/>
            <p:cNvSpPr/>
            <p:nvPr/>
          </p:nvSpPr>
          <p:spPr>
            <a:xfrm rot="5400000">
              <a:off x="7374960" y="453888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89"/>
            <p:cNvSpPr/>
            <p:nvPr/>
          </p:nvSpPr>
          <p:spPr>
            <a:xfrm rot="5400000">
              <a:off x="7374960" y="467244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CustomShape 90"/>
            <p:cNvSpPr/>
            <p:nvPr/>
          </p:nvSpPr>
          <p:spPr>
            <a:xfrm rot="5400000">
              <a:off x="7374960" y="480600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91"/>
            <p:cNvSpPr/>
            <p:nvPr/>
          </p:nvSpPr>
          <p:spPr>
            <a:xfrm rot="5400000">
              <a:off x="7374960" y="493956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92"/>
            <p:cNvSpPr/>
            <p:nvPr/>
          </p:nvSpPr>
          <p:spPr>
            <a:xfrm rot="5400000">
              <a:off x="7374960" y="5073120"/>
              <a:ext cx="124920" cy="279720"/>
            </a:xfrm>
            <a:prstGeom prst="rect">
              <a:avLst/>
            </a:prstGeom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5" name="CustomShape 93"/>
          <p:cNvSpPr/>
          <p:nvPr/>
        </p:nvSpPr>
        <p:spPr>
          <a:xfrm>
            <a:off x="6860880" y="1776240"/>
            <a:ext cx="25066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Reconfigure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kernel as 1x1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w/ extra outputs,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apply to sliced Input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tensor, reshape,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concat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94"/>
          <p:cNvSpPr/>
          <p:nvPr/>
        </p:nvSpPr>
        <p:spPr>
          <a:xfrm flipH="1">
            <a:off x="4403160" y="2942640"/>
            <a:ext cx="14400" cy="34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95"/>
          <p:cNvSpPr/>
          <p:nvPr/>
        </p:nvSpPr>
        <p:spPr>
          <a:xfrm flipH="1">
            <a:off x="6384600" y="3189600"/>
            <a:ext cx="14400" cy="34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96"/>
          <p:cNvSpPr/>
          <p:nvPr/>
        </p:nvSpPr>
        <p:spPr>
          <a:xfrm flipH="1">
            <a:off x="9482400" y="4254840"/>
            <a:ext cx="14400" cy="34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97"/>
          <p:cNvSpPr/>
          <p:nvPr/>
        </p:nvSpPr>
        <p:spPr>
          <a:xfrm rot="5400000">
            <a:off x="7374960" y="3572280"/>
            <a:ext cx="124920" cy="27972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98"/>
          <p:cNvSpPr/>
          <p:nvPr/>
        </p:nvSpPr>
        <p:spPr>
          <a:xfrm flipH="1">
            <a:off x="8869680" y="3557520"/>
            <a:ext cx="14400" cy="34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99"/>
          <p:cNvSpPr/>
          <p:nvPr/>
        </p:nvSpPr>
        <p:spPr>
          <a:xfrm>
            <a:off x="2081880" y="2380680"/>
            <a:ext cx="1605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Pad 1,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Outer Pad 1,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Stride 3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2" name="Group 100"/>
          <p:cNvGrpSpPr/>
          <p:nvPr/>
        </p:nvGrpSpPr>
        <p:grpSpPr>
          <a:xfrm>
            <a:off x="7725960" y="4352040"/>
            <a:ext cx="1686960" cy="125640"/>
            <a:chOff x="7725960" y="4352040"/>
            <a:chExt cx="1686960" cy="125640"/>
          </a:xfrm>
        </p:grpSpPr>
        <p:sp>
          <p:nvSpPr>
            <p:cNvPr id="243" name="CustomShape 101"/>
            <p:cNvSpPr/>
            <p:nvPr/>
          </p:nvSpPr>
          <p:spPr>
            <a:xfrm rot="5400000">
              <a:off x="8080200" y="427464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102"/>
            <p:cNvSpPr/>
            <p:nvPr/>
          </p:nvSpPr>
          <p:spPr>
            <a:xfrm rot="5400000">
              <a:off x="8367840" y="427464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103"/>
            <p:cNvSpPr/>
            <p:nvPr/>
          </p:nvSpPr>
          <p:spPr>
            <a:xfrm rot="5400000">
              <a:off x="7803360" y="427464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104"/>
            <p:cNvSpPr/>
            <p:nvPr/>
          </p:nvSpPr>
          <p:spPr>
            <a:xfrm rot="5400000">
              <a:off x="8922960" y="427536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105"/>
            <p:cNvSpPr/>
            <p:nvPr/>
          </p:nvSpPr>
          <p:spPr>
            <a:xfrm rot="5400000">
              <a:off x="9210600" y="427536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106"/>
            <p:cNvSpPr/>
            <p:nvPr/>
          </p:nvSpPr>
          <p:spPr>
            <a:xfrm rot="5400000">
              <a:off x="8646120" y="427536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9" name="Group 107"/>
          <p:cNvGrpSpPr/>
          <p:nvPr/>
        </p:nvGrpSpPr>
        <p:grpSpPr>
          <a:xfrm>
            <a:off x="7697880" y="3634200"/>
            <a:ext cx="1112760" cy="125640"/>
            <a:chOff x="7697880" y="3634200"/>
            <a:chExt cx="1112760" cy="125640"/>
          </a:xfrm>
        </p:grpSpPr>
        <p:sp>
          <p:nvSpPr>
            <p:cNvPr id="250" name="CustomShape 108"/>
            <p:cNvSpPr/>
            <p:nvPr/>
          </p:nvSpPr>
          <p:spPr>
            <a:xfrm rot="5400000">
              <a:off x="8052120" y="355680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109"/>
            <p:cNvSpPr/>
            <p:nvPr/>
          </p:nvSpPr>
          <p:spPr>
            <a:xfrm rot="5400000">
              <a:off x="7775280" y="355680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110"/>
            <p:cNvSpPr/>
            <p:nvPr/>
          </p:nvSpPr>
          <p:spPr>
            <a:xfrm rot="5400000">
              <a:off x="8608320" y="355752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111"/>
            <p:cNvSpPr/>
            <p:nvPr/>
          </p:nvSpPr>
          <p:spPr>
            <a:xfrm rot="5400000">
              <a:off x="8331480" y="3557520"/>
              <a:ext cx="124920" cy="27972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8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Naïve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9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Works for stride &gt;1 in one direction only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stride == kernel length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Very efficient since there is one large convolution with possibly tiny pre- and post-convolutions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stride &lt; kernel length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Oscillating kernel patterns prevent direct combination since alternating sizes are different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result in large number of layers but can be mitigated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Zero pad to make partial kernel lengths length match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Fold into extra “output channels” and reshape later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Results in a most 3 convolutions total but wastes some computation due to multiply by 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But this may not matter because…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sizes are “not nice” there will be unaligned split at beginning and unaligned concat at end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degraded performance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Source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https://github.com/intel-sandbox/gna_tools/tree/main/run_ngraph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See transconv_decomposition.cpp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run_ngraph is a command line tool to perform a sequence of transformations on an IR graph producing a new IR graph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https://github.com/intel-sandbox/gna_tools/tree/main/make_ngraph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make_ngraph is a command line tool to construct simple networks for testing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31960" y="1709640"/>
            <a:ext cx="10515240" cy="2371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Questions?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</TotalTime>
  <Application>LibreOffice/6.4.7.2$Linux_X86_64 LibreOffice_project/40$Build-2</Application>
  <Words>432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2022-07-29T20:47:27Z</dcterms:created>
  <dc:creator>Deisher, Michael</dc:creator>
  <dc:description/>
  <dc:language>en-US</dc:language>
  <cp:lastModifiedBy/>
  <dcterms:modified xsi:type="dcterms:W3CDTF">2023-06-15T08:33:56Z</dcterms:modified>
  <cp:revision>5</cp:revision>
  <dc:subject/>
  <dc:title>GroupConvolution on GNA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