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2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2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CDE6-DF2E-45BC-996E-98CCFCC3427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2687-98E7-4CA6-8B6B-AF74BBED8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07098" y="1425714"/>
            <a:ext cx="4632102" cy="5471996"/>
            <a:chOff x="4207098" y="1425714"/>
            <a:chExt cx="4632102" cy="5471996"/>
          </a:xfrm>
        </p:grpSpPr>
        <p:sp>
          <p:nvSpPr>
            <p:cNvPr id="5" name="Rectangle 4"/>
            <p:cNvSpPr/>
            <p:nvPr/>
          </p:nvSpPr>
          <p:spPr>
            <a:xfrm>
              <a:off x="4267200" y="2151845"/>
              <a:ext cx="4495800" cy="47458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07098" y="2442693"/>
              <a:ext cx="4632102" cy="3339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Bahnschrift Light" panose="020B0502040204020203" pitchFamily="34" charset="0"/>
                </a:rPr>
                <a:t>MISHBACHUL KAWAKIB</a:t>
              </a:r>
            </a:p>
            <a:p>
              <a:pPr algn="ctr"/>
              <a:endParaRPr lang="en-US" sz="1200" b="1" dirty="0" smtClean="0">
                <a:latin typeface="Bahnschrift Light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Bahnschrift Light" panose="020B0502040204020203" pitchFamily="34" charset="0"/>
                </a:rPr>
                <a:t>19 September 1996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>
                  <a:latin typeface="Bahnschrift Light" panose="020B0502040204020203" pitchFamily="34" charset="0"/>
                </a:rPr>
                <a:t>Serpong</a:t>
              </a:r>
              <a:r>
                <a:rPr lang="en-US" dirty="0" smtClean="0">
                  <a:latin typeface="Bahnschrift Light" panose="020B0502040204020203" pitchFamily="34" charset="0"/>
                </a:rPr>
                <a:t> Green Park Blok B28</a:t>
              </a:r>
            </a:p>
            <a:p>
              <a:r>
                <a:rPr lang="en-US" dirty="0">
                  <a:latin typeface="Bahnschrift Light" panose="020B0502040204020203" pitchFamily="34" charset="0"/>
                </a:rPr>
                <a:t> </a:t>
              </a:r>
              <a:r>
                <a:rPr lang="en-US" dirty="0" smtClean="0">
                  <a:latin typeface="Bahnschrift Light" panose="020B0502040204020203" pitchFamily="34" charset="0"/>
                </a:rPr>
                <a:t>   Jl.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Palapa</a:t>
              </a:r>
              <a:r>
                <a:rPr lang="en-US" dirty="0" smtClean="0">
                  <a:latin typeface="Bahnschrift Light" panose="020B0502040204020203" pitchFamily="34" charset="0"/>
                </a:rPr>
                <a:t>,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Serua</a:t>
              </a:r>
              <a:r>
                <a:rPr lang="en-US" dirty="0" smtClean="0">
                  <a:latin typeface="Bahnschrift Light" panose="020B0502040204020203" pitchFamily="34" charset="0"/>
                </a:rPr>
                <a:t>,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Ciputat</a:t>
              </a:r>
              <a:endParaRPr lang="en-US" dirty="0" smtClean="0">
                <a:latin typeface="Bahnschrift Light" panose="020B0502040204020203" pitchFamily="34" charset="0"/>
              </a:endParaRPr>
            </a:p>
            <a:p>
              <a:r>
                <a:rPr lang="en-US" dirty="0" smtClean="0">
                  <a:latin typeface="Bahnschrift Light" panose="020B0502040204020203" pitchFamily="34" charset="0"/>
                </a:rPr>
                <a:t>   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Tangerang</a:t>
              </a:r>
              <a:r>
                <a:rPr lang="en-US" dirty="0" smtClean="0">
                  <a:latin typeface="Bahnschrift Light" panose="020B0502040204020203" pitchFamily="34" charset="0"/>
                </a:rPr>
                <a:t> Selatan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latin typeface="Bahnschrift Light" panose="020B0502040204020203" pitchFamily="34" charset="0"/>
                </a:rPr>
                <a:t>D-III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Ilmu</a:t>
              </a:r>
              <a:r>
                <a:rPr lang="en-US" dirty="0" smtClean="0">
                  <a:latin typeface="Bahnschrift Light" panose="020B0502040204020203" pitchFamily="34" charset="0"/>
                </a:rPr>
                <a:t>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Komputer</a:t>
              </a:r>
              <a:r>
                <a:rPr lang="en-US" dirty="0" smtClean="0">
                  <a:latin typeface="Bahnschrift Light" panose="020B0502040204020203" pitchFamily="34" charset="0"/>
                </a:rPr>
                <a:t> &amp;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Sistem</a:t>
              </a:r>
              <a:r>
                <a:rPr lang="en-US" dirty="0" smtClean="0">
                  <a:latin typeface="Bahnschrift Light" panose="020B0502040204020203" pitchFamily="34" charset="0"/>
                </a:rPr>
                <a:t>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Informasi</a:t>
              </a:r>
              <a:endParaRPr lang="en-US" dirty="0">
                <a:latin typeface="Bahnschrift Light" panose="020B0502040204020203" pitchFamily="34" charset="0"/>
              </a:endParaRPr>
            </a:p>
            <a:p>
              <a:r>
                <a:rPr lang="en-US" dirty="0" smtClean="0">
                  <a:latin typeface="Bahnschrift Light" panose="020B0502040204020203" pitchFamily="34" charset="0"/>
                </a:rPr>
                <a:t>    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Universitas</a:t>
              </a:r>
              <a:r>
                <a:rPr lang="en-US" dirty="0" smtClean="0">
                  <a:latin typeface="Bahnschrift Light" panose="020B0502040204020203" pitchFamily="34" charset="0"/>
                </a:rPr>
                <a:t>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Gadjah</a:t>
              </a:r>
              <a:r>
                <a:rPr lang="en-US" dirty="0" smtClean="0">
                  <a:latin typeface="Bahnschrift Light" panose="020B0502040204020203" pitchFamily="34" charset="0"/>
                </a:rPr>
                <a:t>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Mada</a:t>
              </a:r>
              <a:endParaRPr lang="en-US" dirty="0" smtClean="0">
                <a:latin typeface="Bahnschrift Light" panose="020B0502040204020203" pitchFamily="34" charset="0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dirty="0" err="1" smtClean="0">
                  <a:latin typeface="Bahnschrift Light" panose="020B0502040204020203" pitchFamily="34" charset="0"/>
                </a:rPr>
                <a:t>Voli</a:t>
              </a:r>
              <a:r>
                <a:rPr lang="en-US" dirty="0" smtClean="0">
                  <a:latin typeface="Bahnschrift Light" panose="020B0502040204020203" pitchFamily="34" charset="0"/>
                </a:rPr>
                <a:t>, Futsal, </a:t>
              </a:r>
              <a:r>
                <a:rPr lang="en-US" dirty="0" err="1" smtClean="0">
                  <a:latin typeface="Bahnschrift Light" panose="020B0502040204020203" pitchFamily="34" charset="0"/>
                </a:rPr>
                <a:t>Sepakbola</a:t>
              </a:r>
              <a:r>
                <a:rPr lang="en-US" dirty="0" smtClean="0">
                  <a:latin typeface="Bahnschrift Light" panose="020B0502040204020203" pitchFamily="34" charset="0"/>
                </a:rPr>
                <a:t>, Main Game</a:t>
              </a:r>
              <a:endParaRPr lang="en-US" dirty="0">
                <a:latin typeface="Bahnschrift Light" panose="020B05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6300" y="1425714"/>
              <a:ext cx="3657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latin typeface="Berlin Sans FB Demi" panose="020E0802020502020306" pitchFamily="34" charset="0"/>
                </a:rPr>
                <a:t>BIODATA</a:t>
              </a:r>
              <a:endParaRPr lang="en-US" sz="4000" b="1" dirty="0"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3400" y="1030310"/>
            <a:ext cx="3733800" cy="5867400"/>
            <a:chOff x="533400" y="1030310"/>
            <a:chExt cx="3733800" cy="5867400"/>
          </a:xfrm>
        </p:grpSpPr>
        <p:sp>
          <p:nvSpPr>
            <p:cNvPr id="4" name="Rectangle 3"/>
            <p:cNvSpPr/>
            <p:nvPr/>
          </p:nvSpPr>
          <p:spPr>
            <a:xfrm>
              <a:off x="533400" y="1030310"/>
              <a:ext cx="3733800" cy="5867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btpnsshifted\Pictures\_DSC0265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025" y="1480733"/>
              <a:ext cx="3305175" cy="541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386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2961" y="1087548"/>
            <a:ext cx="1471524" cy="2501004"/>
            <a:chOff x="332961" y="1087548"/>
            <a:chExt cx="1471524" cy="2501004"/>
          </a:xfrm>
        </p:grpSpPr>
        <p:pic>
          <p:nvPicPr>
            <p:cNvPr id="1026" name="Picture 2" descr="C:\Users\btpnsshifted\Downloads\410-4107380_running-stick-figure-stick-man-running-pn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25" b="89951" l="9887" r="100000">
                          <a14:foregroundMark x1="68927" y1="6373" x2="71469" y2="183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61" y="1893101"/>
              <a:ext cx="1471524" cy="169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6175" y="1087548"/>
              <a:ext cx="1345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SEKARANG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96642" y="1087548"/>
            <a:ext cx="2021391" cy="2421462"/>
            <a:chOff x="1996642" y="1087548"/>
            <a:chExt cx="2021391" cy="2421462"/>
          </a:xfrm>
        </p:grpSpPr>
        <p:sp>
          <p:nvSpPr>
            <p:cNvPr id="6" name="Right Arrow 5"/>
            <p:cNvSpPr/>
            <p:nvPr/>
          </p:nvSpPr>
          <p:spPr>
            <a:xfrm>
              <a:off x="1996642" y="2496019"/>
              <a:ext cx="446728" cy="489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51213" y="1087548"/>
              <a:ext cx="1766820" cy="2421462"/>
              <a:chOff x="2251213" y="1087548"/>
              <a:chExt cx="1766820" cy="2421462"/>
            </a:xfrm>
          </p:grpSpPr>
          <p:pic>
            <p:nvPicPr>
              <p:cNvPr id="1027" name="Picture 3" descr="C:\Users\btpnsshifted\Downloads\95-958645_suit-clipart-stickman-stick-man-walking-pn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9647" r="8964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1213" y="1972645"/>
                <a:ext cx="1766820" cy="15363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753623" y="108754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2020</a:t>
                </a:r>
                <a:endParaRPr lang="en-US" b="1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830372" y="1087548"/>
            <a:ext cx="2275528" cy="2426183"/>
            <a:chOff x="6830372" y="1087548"/>
            <a:chExt cx="2275528" cy="2426183"/>
          </a:xfrm>
        </p:grpSpPr>
        <p:sp>
          <p:nvSpPr>
            <p:cNvPr id="13" name="Right Arrow 12"/>
            <p:cNvSpPr/>
            <p:nvPr/>
          </p:nvSpPr>
          <p:spPr>
            <a:xfrm>
              <a:off x="6830372" y="2496019"/>
              <a:ext cx="446728" cy="489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277100" y="1087548"/>
              <a:ext cx="1828800" cy="2426183"/>
              <a:chOff x="7277100" y="1087548"/>
              <a:chExt cx="1828800" cy="2426183"/>
            </a:xfrm>
          </p:grpSpPr>
          <p:pic>
            <p:nvPicPr>
              <p:cNvPr id="1030" name="Picture 6" descr="C:\Users\btpnsshifted\Downloads\game-over-wedding-256x256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7100" y="1684931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7810500" y="108754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2022</a:t>
                </a:r>
                <a:endParaRPr lang="en-US" b="1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018033" y="1087548"/>
            <a:ext cx="2533270" cy="2421462"/>
            <a:chOff x="4018033" y="1087548"/>
            <a:chExt cx="2533270" cy="2421462"/>
          </a:xfrm>
        </p:grpSpPr>
        <p:sp>
          <p:nvSpPr>
            <p:cNvPr id="12" name="Right Arrow 11"/>
            <p:cNvSpPr/>
            <p:nvPr/>
          </p:nvSpPr>
          <p:spPr>
            <a:xfrm>
              <a:off x="4018033" y="2496019"/>
              <a:ext cx="446728" cy="489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732683" y="1087548"/>
              <a:ext cx="1818620" cy="2421462"/>
              <a:chOff x="4732683" y="1087548"/>
              <a:chExt cx="1818620" cy="2421462"/>
            </a:xfrm>
          </p:grpSpPr>
          <p:pic>
            <p:nvPicPr>
              <p:cNvPr id="1028" name="Picture 4" descr="C:\Users\btpnsshifted\Downloads\house-icon-cartoon-6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>
                            <a14:foregroundMark x1="16190" y1="24680" x2="16190" y2="24680"/>
                            <a14:foregroundMark x1="22381" y1="4307" x2="9762" y2="26193"/>
                            <a14:foregroundMark x1="22143" y1="5006" x2="39048" y2="29569"/>
                            <a14:foregroundMark x1="22381" y1="13504" x2="21905" y2="71362"/>
                            <a14:foregroundMark x1="21905" y1="42026" x2="4048" y2="60652"/>
                            <a14:foregroundMark x1="21667" y1="42258" x2="1548" y2="40978"/>
                            <a14:foregroundMark x1="14762" y1="79395" x2="15238" y2="97905"/>
                            <a14:foregroundMark x1="14286" y1="89639" x2="1071" y2="90105"/>
                            <a14:foregroundMark x1="14762" y1="89406" x2="98690" y2="90105"/>
                            <a14:foregroundMark x1="56190" y1="89639" x2="56667" y2="98137"/>
                            <a14:foregroundMark x1="56667" y1="94412" x2="99167" y2="94179"/>
                            <a14:foregroundMark x1="82262" y1="90338" x2="82024" y2="79162"/>
                            <a14:foregroundMark x1="13929" y1="50990" x2="13929" y2="70198"/>
                            <a14:foregroundMark x1="16190" y1="93015" x2="38095" y2="96391"/>
                            <a14:foregroundMark x1="36786" y1="95693" x2="58214" y2="95693"/>
                          </a14:backgroundRemoval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2683" y="1649254"/>
                <a:ext cx="1818620" cy="18597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260993" y="108754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2021</a:t>
                </a:r>
                <a:endParaRPr lang="en-US" b="1" dirty="0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-12700" y="0"/>
            <a:ext cx="91567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2700" y="6197600"/>
            <a:ext cx="74676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20006" y="4114800"/>
            <a:ext cx="202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Q1: </a:t>
            </a:r>
            <a:r>
              <a:rPr lang="en-US" b="1" dirty="0" smtClean="0"/>
              <a:t>Lulus Training</a:t>
            </a:r>
          </a:p>
          <a:p>
            <a:r>
              <a:rPr lang="en-US" dirty="0" smtClean="0"/>
              <a:t>Q2: </a:t>
            </a:r>
            <a:r>
              <a:rPr lang="en-US" dirty="0" err="1" smtClean="0"/>
              <a:t>OJT+Nabung</a:t>
            </a:r>
            <a:endParaRPr lang="en-US" dirty="0" smtClean="0"/>
          </a:p>
          <a:p>
            <a:r>
              <a:rPr lang="en-US" dirty="0" smtClean="0"/>
              <a:t>Q3: </a:t>
            </a:r>
            <a:r>
              <a:rPr lang="en-US" dirty="0" err="1" smtClean="0"/>
              <a:t>OJT+Nabung</a:t>
            </a:r>
            <a:endParaRPr lang="en-US" dirty="0" smtClean="0"/>
          </a:p>
          <a:p>
            <a:r>
              <a:rPr lang="en-US" dirty="0" smtClean="0"/>
              <a:t>Q4: </a:t>
            </a:r>
            <a:r>
              <a:rPr lang="en-US" b="1" dirty="0" smtClean="0"/>
              <a:t>Lulus </a:t>
            </a:r>
            <a:r>
              <a:rPr lang="en-US" b="1" dirty="0" err="1" smtClean="0"/>
              <a:t>shiftED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90786" y="4022465"/>
            <a:ext cx="2139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Q1: </a:t>
            </a:r>
            <a:r>
              <a:rPr lang="en-US" b="1" dirty="0" err="1" smtClean="0"/>
              <a:t>Ikatan</a:t>
            </a:r>
            <a:r>
              <a:rPr lang="en-US" b="1" dirty="0" smtClean="0"/>
              <a:t> </a:t>
            </a:r>
            <a:r>
              <a:rPr lang="en-US" b="1" dirty="0" err="1" smtClean="0"/>
              <a:t>Dinas</a:t>
            </a:r>
            <a:endParaRPr lang="en-US" b="1" dirty="0" smtClean="0"/>
          </a:p>
          <a:p>
            <a:r>
              <a:rPr lang="en-US" dirty="0" smtClean="0"/>
              <a:t>Q2: </a:t>
            </a:r>
            <a:r>
              <a:rPr lang="en-US" dirty="0" err="1" smtClean="0"/>
              <a:t>K</a:t>
            </a:r>
            <a:r>
              <a:rPr lang="en-US" dirty="0" err="1" smtClean="0"/>
              <a:t>erja+Nabung</a:t>
            </a:r>
            <a:endParaRPr lang="en-US" dirty="0" smtClean="0"/>
          </a:p>
          <a:p>
            <a:r>
              <a:rPr lang="en-US" dirty="0" smtClean="0"/>
              <a:t>Q3: </a:t>
            </a:r>
            <a:r>
              <a:rPr lang="en-US" dirty="0" err="1" smtClean="0"/>
              <a:t>K</a:t>
            </a:r>
            <a:r>
              <a:rPr lang="en-US" dirty="0" err="1" smtClean="0"/>
              <a:t>erja+Nabung</a:t>
            </a:r>
            <a:endParaRPr lang="en-US" dirty="0" smtClean="0"/>
          </a:p>
          <a:p>
            <a:pPr marL="457200" indent="-457200"/>
            <a:r>
              <a:rPr lang="en-US" dirty="0" smtClean="0"/>
              <a:t>Q4: - </a:t>
            </a:r>
            <a:r>
              <a:rPr lang="en-US" b="1" dirty="0" err="1" smtClean="0"/>
              <a:t>Karyawan</a:t>
            </a:r>
            <a:r>
              <a:rPr lang="en-US" b="1" dirty="0" smtClean="0"/>
              <a:t>             BTPN </a:t>
            </a:r>
            <a:r>
              <a:rPr lang="en-US" b="1" dirty="0" err="1" smtClean="0"/>
              <a:t>Syariah</a:t>
            </a:r>
            <a:endParaRPr lang="en-US" b="1" dirty="0" smtClean="0"/>
          </a:p>
          <a:p>
            <a:pPr marL="457200" indent="-457200"/>
            <a:r>
              <a:rPr lang="en-US" dirty="0"/>
              <a:t> </a:t>
            </a:r>
            <a:r>
              <a:rPr lang="en-US" dirty="0" smtClean="0"/>
              <a:t>      - </a:t>
            </a:r>
            <a:r>
              <a:rPr lang="en-US" b="1" dirty="0" err="1" smtClean="0"/>
              <a:t>Mempunyai</a:t>
            </a:r>
            <a:r>
              <a:rPr lang="en-US" b="1" dirty="0" smtClean="0"/>
              <a:t> </a:t>
            </a:r>
            <a:r>
              <a:rPr lang="en-US" b="1" dirty="0" err="1" smtClean="0"/>
              <a:t>Hunian</a:t>
            </a:r>
            <a:r>
              <a:rPr lang="en-US" b="1" dirty="0" smtClean="0"/>
              <a:t> </a:t>
            </a:r>
            <a:r>
              <a:rPr lang="en-US" b="1" dirty="0" err="1" smtClean="0"/>
              <a:t>Pribadi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53735" y="4140199"/>
            <a:ext cx="192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Q1: </a:t>
            </a:r>
            <a:r>
              <a:rPr lang="en-US" dirty="0" err="1" smtClean="0"/>
              <a:t>Kerja+Nabung</a:t>
            </a:r>
            <a:endParaRPr lang="en-US" dirty="0" smtClean="0"/>
          </a:p>
          <a:p>
            <a:r>
              <a:rPr lang="en-US" dirty="0" smtClean="0"/>
              <a:t>Q2: </a:t>
            </a:r>
            <a:r>
              <a:rPr lang="en-US" b="1" dirty="0" err="1" smtClean="0"/>
              <a:t>Melamar</a:t>
            </a:r>
            <a:endParaRPr lang="en-US" b="1" dirty="0" smtClean="0"/>
          </a:p>
          <a:p>
            <a:r>
              <a:rPr lang="en-US" dirty="0" smtClean="0"/>
              <a:t>Q3: </a:t>
            </a:r>
            <a:r>
              <a:rPr lang="en-US" dirty="0" err="1" smtClean="0"/>
              <a:t>Kerja+Nabung</a:t>
            </a:r>
            <a:endParaRPr lang="en-US" dirty="0" smtClean="0"/>
          </a:p>
          <a:p>
            <a:r>
              <a:rPr lang="en-US" dirty="0" smtClean="0"/>
              <a:t>Q4: </a:t>
            </a:r>
            <a:r>
              <a:rPr lang="en-US" b="1" dirty="0" err="1" smtClean="0"/>
              <a:t>Menikah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2961" y="4391797"/>
            <a:ext cx="147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shiftED</a:t>
            </a:r>
            <a:r>
              <a:rPr lang="en-US" b="1" dirty="0" smtClean="0"/>
              <a:t> </a:t>
            </a:r>
            <a:r>
              <a:rPr lang="en-US" b="1" dirty="0" err="1" smtClean="0"/>
              <a:t>Angkatan</a:t>
            </a:r>
            <a:r>
              <a:rPr lang="en-US" b="1" dirty="0" smtClean="0"/>
              <a:t> I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6150114"/>
            <a:ext cx="156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erlin Sans FB Demi" panose="020E0802020502020306" pitchFamily="34" charset="0"/>
              </a:rPr>
              <a:t>3-Years</a:t>
            </a:r>
          </a:p>
          <a:p>
            <a:r>
              <a:rPr lang="en-US" sz="2000" b="1" dirty="0" smtClean="0">
                <a:latin typeface="Berlin Sans FB Demi" panose="020E0802020502020306" pitchFamily="34" charset="0"/>
              </a:rPr>
              <a:t>Purpose</a:t>
            </a:r>
            <a:endParaRPr lang="en-US" sz="20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5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96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btpnsshifted</dc:creator>
  <cp:lastModifiedBy>btpnsshifted</cp:lastModifiedBy>
  <cp:revision>16</cp:revision>
  <dcterms:created xsi:type="dcterms:W3CDTF">2019-12-03T12:07:42Z</dcterms:created>
  <dcterms:modified xsi:type="dcterms:W3CDTF">2019-12-04T05:04:59Z</dcterms:modified>
</cp:coreProperties>
</file>