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322" r:id="rId3"/>
    <p:sldId id="320" r:id="rId4"/>
    <p:sldId id="321" r:id="rId5"/>
    <p:sldId id="269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2" r:id="rId14"/>
    <p:sldId id="333" r:id="rId15"/>
  </p:sldIdLst>
  <p:sldSz cx="24384000" cy="13716000"/>
  <p:notesSz cx="6858000" cy="9144000"/>
  <p:defaultTextStyle>
    <a:defPPr>
      <a:defRPr lang="x-none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B6E"/>
    <a:srgbClr val="E5D615"/>
    <a:srgbClr val="151624"/>
    <a:srgbClr val="000000"/>
    <a:srgbClr val="A5EB78"/>
    <a:srgbClr val="E99B0F"/>
    <a:srgbClr val="F4D328"/>
    <a:srgbClr val="383C47"/>
    <a:srgbClr val="FFFFFF"/>
    <a:srgbClr val="DD6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0" autoAdjust="0"/>
    <p:restoredTop sz="92876"/>
  </p:normalViewPr>
  <p:slideViewPr>
    <p:cSldViewPr showGuides="1">
      <p:cViewPr varScale="1">
        <p:scale>
          <a:sx n="34" d="100"/>
          <a:sy n="34" d="100"/>
        </p:scale>
        <p:origin x="-942" y="-10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42DF6680-5C3E-D44D-B5F7-CD83A7367BB1}" type="datetimeFigureOut">
              <a:rPr lang="en-US" altLang="x-none"/>
              <a:pPr/>
              <a:t>1/25/2020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5AE6BB5D-973D-1449-80C8-3885C2A1F8A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223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 smtClean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 smtClean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 smtClean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 smtClean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4662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6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11941865"/>
            <a:ext cx="24384000" cy="1764000"/>
          </a:xfrm>
          <a:prstGeom prst="rect">
            <a:avLst/>
          </a:prstGeom>
          <a:solidFill>
            <a:srgbClr val="0F0E18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68657" y="12551101"/>
            <a:ext cx="541102" cy="650278"/>
            <a:chOff x="8775456" y="1570245"/>
            <a:chExt cx="8874641" cy="10665245"/>
          </a:xfrm>
        </p:grpSpPr>
        <p:sp>
          <p:nvSpPr>
            <p:cNvPr id="19" name="Shape"/>
            <p:cNvSpPr/>
            <p:nvPr/>
          </p:nvSpPr>
          <p:spPr>
            <a:xfrm>
              <a:off x="8777505" y="1570245"/>
              <a:ext cx="6562476" cy="469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18842" y="20934"/>
                  </a:moveTo>
                  <a:cubicBezTo>
                    <a:pt x="20967" y="17479"/>
                    <a:pt x="21600" y="12626"/>
                    <a:pt x="20491" y="8299"/>
                  </a:cubicBezTo>
                  <a:cubicBezTo>
                    <a:pt x="19233" y="3394"/>
                    <a:pt x="16010" y="99"/>
                    <a:pt x="12373" y="0"/>
                  </a:cubicBezTo>
                  <a:lnTo>
                    <a:pt x="3851" y="0"/>
                  </a:lnTo>
                  <a:cubicBezTo>
                    <a:pt x="2734" y="58"/>
                    <a:pt x="1685" y="784"/>
                    <a:pt x="956" y="2002"/>
                  </a:cubicBezTo>
                  <a:cubicBezTo>
                    <a:pt x="367" y="2988"/>
                    <a:pt x="29" y="4233"/>
                    <a:pt x="0" y="5533"/>
                  </a:cubicBezTo>
                  <a:lnTo>
                    <a:pt x="0" y="21600"/>
                  </a:lnTo>
                  <a:lnTo>
                    <a:pt x="18842" y="209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Shape"/>
            <p:cNvSpPr/>
            <p:nvPr/>
          </p:nvSpPr>
          <p:spPr>
            <a:xfrm>
              <a:off x="8775456" y="4417198"/>
              <a:ext cx="8874641" cy="781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72" extrusionOk="0">
                  <a:moveTo>
                    <a:pt x="2" y="0"/>
                  </a:moveTo>
                  <a:lnTo>
                    <a:pt x="2" y="18178"/>
                  </a:lnTo>
                  <a:cubicBezTo>
                    <a:pt x="-23" y="19005"/>
                    <a:pt x="229" y="19812"/>
                    <a:pt x="706" y="20437"/>
                  </a:cubicBezTo>
                  <a:cubicBezTo>
                    <a:pt x="1278" y="21184"/>
                    <a:pt x="2114" y="21600"/>
                    <a:pt x="2984" y="21570"/>
                  </a:cubicBezTo>
                  <a:lnTo>
                    <a:pt x="13665" y="21570"/>
                  </a:lnTo>
                  <a:cubicBezTo>
                    <a:pt x="18058" y="21511"/>
                    <a:pt x="21577" y="17412"/>
                    <a:pt x="21526" y="12415"/>
                  </a:cubicBezTo>
                  <a:cubicBezTo>
                    <a:pt x="21476" y="7474"/>
                    <a:pt x="17944" y="3496"/>
                    <a:pt x="13600" y="3486"/>
                  </a:cubicBezTo>
                  <a:lnTo>
                    <a:pt x="2842" y="3486"/>
                  </a:lnTo>
                  <a:cubicBezTo>
                    <a:pt x="2072" y="3436"/>
                    <a:pt x="1347" y="3051"/>
                    <a:pt x="819" y="2411"/>
                  </a:cubicBezTo>
                  <a:cubicBezTo>
                    <a:pt x="281" y="1759"/>
                    <a:pt x="-13" y="894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8100000" scaled="1"/>
              <a:tileRect/>
            </a:gra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900" y="167342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sz="8800" b="0" i="0">
                <a:solidFill>
                  <a:srgbClr val="FFFFFF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065786"/>
            <a:ext cx="20477162" cy="7019925"/>
          </a:xfrm>
        </p:spPr>
        <p:txBody>
          <a:bodyPr/>
          <a:lstStyle>
            <a:lvl1pPr algn="just">
              <a:lnSpc>
                <a:spcPct val="150000"/>
              </a:lnSpc>
              <a:defRPr sz="220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algn="just">
              <a:lnSpc>
                <a:spcPct val="150000"/>
              </a:lnSpc>
              <a:defRPr sz="220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just">
              <a:lnSpc>
                <a:spcPct val="150000"/>
              </a:lnSpc>
              <a:defRPr sz="220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just">
              <a:lnSpc>
                <a:spcPct val="150000"/>
              </a:lnSpc>
              <a:defRPr sz="220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just">
              <a:lnSpc>
                <a:spcPct val="150000"/>
              </a:lnSpc>
              <a:defRPr sz="220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748875" y="12712104"/>
            <a:ext cx="895350" cy="482600"/>
          </a:xfrm>
        </p:spPr>
        <p:txBody>
          <a:bodyPr/>
          <a:lstStyle>
            <a:lvl1pPr>
              <a:defRPr b="0" i="0">
                <a:solidFill>
                  <a:srgbClr val="3E424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>
              <a:defRPr/>
            </a:pPr>
            <a:fld id="{47C205F5-B05A-2C4F-8652-025C43E558A2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750840" y="12957399"/>
            <a:ext cx="2421510" cy="38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x-none" sz="1600" dirty="0">
                <a:solidFill>
                  <a:srgbClr val="3E424F"/>
                </a:solidFill>
                <a:latin typeface="Open Sans" charset="0"/>
                <a:ea typeface="Open Sans" charset="0"/>
                <a:cs typeface="Open Sans" charset="0"/>
              </a:rPr>
              <a:t>Multipurpose Template</a:t>
            </a:r>
          </a:p>
        </p:txBody>
      </p:sp>
      <p:sp>
        <p:nvSpPr>
          <p:cNvPr id="8" name="Text Box 3"/>
          <p:cNvSpPr txBox="1">
            <a:spLocks/>
          </p:cNvSpPr>
          <p:nvPr userDrawn="1"/>
        </p:nvSpPr>
        <p:spPr bwMode="auto">
          <a:xfrm>
            <a:off x="1787133" y="12448336"/>
            <a:ext cx="6214753" cy="7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500" b="0" i="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BUSINESS REPORT</a:t>
            </a:r>
            <a:endParaRPr lang="x-none" altLang="x-none" sz="3500" b="0" i="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8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6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80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bg>
      <p:bgPr>
        <a:solidFill>
          <a:srgbClr val="16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11941865"/>
            <a:ext cx="24384000" cy="1764000"/>
          </a:xfrm>
          <a:prstGeom prst="rect">
            <a:avLst/>
          </a:prstGeom>
          <a:solidFill>
            <a:srgbClr val="0F0E18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 userDrawn="1"/>
        </p:nvSpPr>
        <p:spPr bwMode="auto">
          <a:xfrm>
            <a:off x="1750840" y="12957399"/>
            <a:ext cx="2421510" cy="38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x-none" sz="1600" dirty="0">
                <a:solidFill>
                  <a:srgbClr val="3E424F"/>
                </a:solidFill>
                <a:latin typeface="Open Sans" charset="0"/>
                <a:ea typeface="Open Sans" charset="0"/>
                <a:cs typeface="Open Sans" charset="0"/>
              </a:rPr>
              <a:t>Multipurpose Template</a:t>
            </a:r>
          </a:p>
        </p:txBody>
      </p:sp>
      <p:sp>
        <p:nvSpPr>
          <p:cNvPr id="27" name="Text Box 3"/>
          <p:cNvSpPr txBox="1">
            <a:spLocks/>
          </p:cNvSpPr>
          <p:nvPr userDrawn="1"/>
        </p:nvSpPr>
        <p:spPr bwMode="auto">
          <a:xfrm>
            <a:off x="1787133" y="12448336"/>
            <a:ext cx="6214753" cy="7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500" b="0" i="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BUSINESS REPORT</a:t>
            </a:r>
            <a:endParaRPr lang="x-none" altLang="x-none" sz="3500" b="0" i="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7" name="Rectangle 4"/>
          <p:cNvSpPr>
            <a:spLocks noGrp="1"/>
          </p:cNvSpPr>
          <p:nvPr>
            <p:ph type="sldNum" sz="quarter" idx="21"/>
          </p:nvPr>
        </p:nvSpPr>
        <p:spPr>
          <a:xfrm>
            <a:off x="22777176" y="12712104"/>
            <a:ext cx="895350" cy="482600"/>
          </a:xfrm>
        </p:spPr>
        <p:txBody>
          <a:bodyPr/>
          <a:lstStyle>
            <a:lvl1pPr>
              <a:defRPr b="0" i="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068657" y="12551101"/>
            <a:ext cx="541102" cy="650278"/>
            <a:chOff x="8775456" y="1570245"/>
            <a:chExt cx="8874641" cy="10665245"/>
          </a:xfrm>
        </p:grpSpPr>
        <p:sp>
          <p:nvSpPr>
            <p:cNvPr id="32" name="Shape"/>
            <p:cNvSpPr/>
            <p:nvPr/>
          </p:nvSpPr>
          <p:spPr>
            <a:xfrm>
              <a:off x="8777505" y="1570245"/>
              <a:ext cx="6562476" cy="469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18842" y="20934"/>
                  </a:moveTo>
                  <a:cubicBezTo>
                    <a:pt x="20967" y="17479"/>
                    <a:pt x="21600" y="12626"/>
                    <a:pt x="20491" y="8299"/>
                  </a:cubicBezTo>
                  <a:cubicBezTo>
                    <a:pt x="19233" y="3394"/>
                    <a:pt x="16010" y="99"/>
                    <a:pt x="12373" y="0"/>
                  </a:cubicBezTo>
                  <a:lnTo>
                    <a:pt x="3851" y="0"/>
                  </a:lnTo>
                  <a:cubicBezTo>
                    <a:pt x="2734" y="58"/>
                    <a:pt x="1685" y="784"/>
                    <a:pt x="956" y="2002"/>
                  </a:cubicBezTo>
                  <a:cubicBezTo>
                    <a:pt x="367" y="2988"/>
                    <a:pt x="29" y="4233"/>
                    <a:pt x="0" y="5533"/>
                  </a:cubicBezTo>
                  <a:lnTo>
                    <a:pt x="0" y="21600"/>
                  </a:lnTo>
                  <a:lnTo>
                    <a:pt x="18842" y="209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"/>
            <p:cNvSpPr/>
            <p:nvPr/>
          </p:nvSpPr>
          <p:spPr>
            <a:xfrm>
              <a:off x="8775456" y="4417198"/>
              <a:ext cx="8874641" cy="781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72" extrusionOk="0">
                  <a:moveTo>
                    <a:pt x="2" y="0"/>
                  </a:moveTo>
                  <a:lnTo>
                    <a:pt x="2" y="18178"/>
                  </a:lnTo>
                  <a:cubicBezTo>
                    <a:pt x="-23" y="19005"/>
                    <a:pt x="229" y="19812"/>
                    <a:pt x="706" y="20437"/>
                  </a:cubicBezTo>
                  <a:cubicBezTo>
                    <a:pt x="1278" y="21184"/>
                    <a:pt x="2114" y="21600"/>
                    <a:pt x="2984" y="21570"/>
                  </a:cubicBezTo>
                  <a:lnTo>
                    <a:pt x="13665" y="21570"/>
                  </a:lnTo>
                  <a:cubicBezTo>
                    <a:pt x="18058" y="21511"/>
                    <a:pt x="21577" y="17412"/>
                    <a:pt x="21526" y="12415"/>
                  </a:cubicBezTo>
                  <a:cubicBezTo>
                    <a:pt x="21476" y="7474"/>
                    <a:pt x="17944" y="3496"/>
                    <a:pt x="13600" y="3486"/>
                  </a:cubicBezTo>
                  <a:lnTo>
                    <a:pt x="2842" y="3486"/>
                  </a:lnTo>
                  <a:cubicBezTo>
                    <a:pt x="2072" y="3436"/>
                    <a:pt x="1347" y="3051"/>
                    <a:pt x="819" y="2411"/>
                  </a:cubicBezTo>
                  <a:cubicBezTo>
                    <a:pt x="281" y="1759"/>
                    <a:pt x="-13" y="894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8100000" scaled="1"/>
              <a:tileRect/>
            </a:gra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502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bg>
      <p:bgPr>
        <a:solidFill>
          <a:srgbClr val="16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  <a:solidFill>
            <a:srgbClr val="565B6E"/>
          </a:solidFill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1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617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Poppins" charset="0"/>
              </a:rPr>
              <a:t>Second level</a:t>
            </a:r>
          </a:p>
          <a:p>
            <a:pPr lvl="2"/>
            <a:r>
              <a:rPr lang="x-none" altLang="x-none">
                <a:sym typeface="Poppins" charset="0"/>
              </a:rPr>
              <a:t>Third level</a:t>
            </a:r>
          </a:p>
          <a:p>
            <a:pPr lvl="3"/>
            <a:r>
              <a:rPr lang="x-none" altLang="x-none">
                <a:sym typeface="Poppins" charset="0"/>
              </a:rPr>
              <a:t>Fourth level</a:t>
            </a:r>
          </a:p>
          <a:p>
            <a:pPr lvl="4"/>
            <a:r>
              <a:rPr lang="x-none" altLang="x-none">
                <a:sym typeface="Poppins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2748875" y="12640096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algn="ctr" eaLnBrk="1">
              <a:defRPr b="0" i="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>
              <a:defRPr/>
            </a:pPr>
            <a:fld id="{83012394-0000-AC47-9758-C9AABE0F376A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0" r:id="rId1"/>
    <p:sldLayoutId id="2147483824" r:id="rId2"/>
    <p:sldLayoutId id="2147483825" r:id="rId3"/>
    <p:sldLayoutId id="214748382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8800" b="0" i="0" kern="1200">
          <a:solidFill>
            <a:schemeClr val="tx1"/>
          </a:solidFill>
          <a:latin typeface="Open Sans Light" charset="0"/>
          <a:ea typeface="Open Sans Light" charset="0"/>
          <a:cs typeface="Open Sans Light" charset="0"/>
          <a:sym typeface="Poppins Medium" charset="0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Open Sans" charset="0"/>
          <a:ea typeface="Open Sans" charset="0"/>
          <a:cs typeface="Open Sans" charset="0"/>
          <a:sym typeface="Poppins" charset="0"/>
        </a:defRPr>
      </a:lvl1pPr>
      <a:lvl2pPr indent="2286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Open Sans" charset="0"/>
          <a:ea typeface="Open Sans" charset="0"/>
          <a:cs typeface="Open Sans" charset="0"/>
          <a:sym typeface="Poppins" charset="0"/>
        </a:defRPr>
      </a:lvl2pPr>
      <a:lvl3pPr indent="4572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Open Sans" charset="0"/>
          <a:ea typeface="Open Sans" charset="0"/>
          <a:cs typeface="Open Sans" charset="0"/>
          <a:sym typeface="Poppins" charset="0"/>
        </a:defRPr>
      </a:lvl3pPr>
      <a:lvl4pPr indent="6858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Open Sans" charset="0"/>
          <a:ea typeface="Open Sans" charset="0"/>
          <a:cs typeface="Open Sans" charset="0"/>
          <a:sym typeface="Poppins" charset="0"/>
        </a:defRPr>
      </a:lvl4pPr>
      <a:lvl5pPr indent="9144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Open Sans" charset="0"/>
          <a:ea typeface="Open Sans" charset="0"/>
          <a:cs typeface="Open Sans" charset="0"/>
          <a:sym typeface="Poppi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61983" y="7650088"/>
            <a:ext cx="13282112" cy="2353878"/>
            <a:chOff x="5561983" y="7650088"/>
            <a:chExt cx="13282112" cy="2353878"/>
          </a:xfrm>
        </p:grpSpPr>
        <p:sp>
          <p:nvSpPr>
            <p:cNvPr id="5" name="Text Box 3"/>
            <p:cNvSpPr txBox="1">
              <a:spLocks/>
            </p:cNvSpPr>
            <p:nvPr/>
          </p:nvSpPr>
          <p:spPr bwMode="auto">
            <a:xfrm>
              <a:off x="5561983" y="7871198"/>
              <a:ext cx="13282112" cy="1491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800" dirty="0" smtClean="0">
                  <a:solidFill>
                    <a:schemeClr val="tx1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SYARIAH FINANCING</a:t>
              </a:r>
              <a:endParaRPr lang="x-none" altLang="x-none" sz="8800" dirty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7367464" y="9362568"/>
              <a:ext cx="9577064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2400" dirty="0" smtClean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  <a:sym typeface="Poppins Medium" charset="0"/>
                </a:rPr>
                <a:t>BY SHIFTED BATCH 1</a:t>
              </a:r>
              <a:endParaRPr lang="en-US" altLang="x-none" sz="2400" dirty="0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  <a:sym typeface="Poppins Medium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7016536" y="7650088"/>
              <a:ext cx="1296144" cy="437134"/>
              <a:chOff x="17016536" y="7722096"/>
              <a:chExt cx="1296144" cy="437134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7016536" y="7722096"/>
                <a:ext cx="1296144" cy="437134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088544" y="7774359"/>
                <a:ext cx="115212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accent1"/>
                    </a:solidFill>
                  </a:rPr>
                  <a:t>V1.0.0</a:t>
                </a:r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46" y="4413208"/>
            <a:ext cx="8953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77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10</a:t>
            </a:fld>
            <a:endParaRPr lang="x-none" altLang="x-none"/>
          </a:p>
        </p:txBody>
      </p:sp>
      <p:grpSp>
        <p:nvGrpSpPr>
          <p:cNvPr id="9" name="Group 8"/>
          <p:cNvGrpSpPr/>
          <p:nvPr/>
        </p:nvGrpSpPr>
        <p:grpSpPr>
          <a:xfrm>
            <a:off x="2326904" y="1733148"/>
            <a:ext cx="6521886" cy="8784000"/>
            <a:chOff x="2326904" y="1733148"/>
            <a:chExt cx="6521886" cy="878400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326904" y="1733148"/>
              <a:ext cx="6521886" cy="8784000"/>
            </a:xfrm>
            <a:prstGeom prst="roundRect">
              <a:avLst>
                <a:gd name="adj" fmla="val 858"/>
              </a:avLst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3283591" y="7002016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8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FINANCE</a:t>
              </a:r>
              <a:endPara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sp>
        <p:nvSpPr>
          <p:cNvPr id="28" name="Text Box 3"/>
          <p:cNvSpPr txBox="1">
            <a:spLocks/>
          </p:cNvSpPr>
          <p:nvPr/>
        </p:nvSpPr>
        <p:spPr bwMode="auto">
          <a:xfrm>
            <a:off x="12635292" y="3114423"/>
            <a:ext cx="6912768" cy="172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96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JAVA</a:t>
            </a:r>
            <a:endParaRPr lang="x-none" altLang="x-none" sz="96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4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10</a:t>
            </a:fld>
            <a:endParaRPr lang="x-none" altLang="x-none"/>
          </a:p>
        </p:txBody>
      </p:sp>
      <p:sp>
        <p:nvSpPr>
          <p:cNvPr id="15" name="Rectangle 14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  <p:sp>
        <p:nvSpPr>
          <p:cNvPr id="17" name="Text Box 3"/>
          <p:cNvSpPr txBox="1">
            <a:spLocks/>
          </p:cNvSpPr>
          <p:nvPr/>
        </p:nvSpPr>
        <p:spPr bwMode="auto">
          <a:xfrm>
            <a:off x="11596314" y="7523434"/>
            <a:ext cx="11161239" cy="21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MEMBUAT AKUN FINANCING</a:t>
            </a:r>
          </a:p>
          <a:p>
            <a:pPr eaLnBrk="1">
              <a:defRPr/>
            </a:pPr>
            <a:r>
              <a:rPr lang="en-US" altLang="x-none" sz="4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MEMBUAT FINANCING SCHEDULE</a:t>
            </a:r>
            <a:endParaRPr lang="en-US" altLang="x-none" sz="4800" dirty="0" smtClean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8" name="Text Box 3"/>
          <p:cNvSpPr txBox="1">
            <a:spLocks/>
          </p:cNvSpPr>
          <p:nvPr/>
        </p:nvSpPr>
        <p:spPr bwMode="auto">
          <a:xfrm>
            <a:off x="10031760" y="2186608"/>
            <a:ext cx="1116123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TEKNOLOGI YANG DIGUNAKAN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9" name="Text Box 3"/>
          <p:cNvSpPr txBox="1">
            <a:spLocks/>
          </p:cNvSpPr>
          <p:nvPr/>
        </p:nvSpPr>
        <p:spPr bwMode="auto">
          <a:xfrm>
            <a:off x="10046033" y="6379987"/>
            <a:ext cx="258925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FUNGSI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20" name="Shape"/>
          <p:cNvSpPr/>
          <p:nvPr/>
        </p:nvSpPr>
        <p:spPr>
          <a:xfrm>
            <a:off x="4687747" y="3114424"/>
            <a:ext cx="1800200" cy="2470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3" h="21600" extrusionOk="0">
                <a:moveTo>
                  <a:pt x="10599" y="0"/>
                </a:moveTo>
                <a:cubicBezTo>
                  <a:pt x="8633" y="0"/>
                  <a:pt x="6668" y="414"/>
                  <a:pt x="5168" y="1242"/>
                </a:cubicBezTo>
                <a:cubicBezTo>
                  <a:pt x="2169" y="2899"/>
                  <a:pt x="2169" y="5587"/>
                  <a:pt x="5168" y="7244"/>
                </a:cubicBezTo>
                <a:cubicBezTo>
                  <a:pt x="6472" y="7964"/>
                  <a:pt x="8128" y="8370"/>
                  <a:pt x="9829" y="8464"/>
                </a:cubicBezTo>
                <a:lnTo>
                  <a:pt x="9829" y="9597"/>
                </a:lnTo>
                <a:cubicBezTo>
                  <a:pt x="9624" y="9437"/>
                  <a:pt x="9369" y="9299"/>
                  <a:pt x="9070" y="9193"/>
                </a:cubicBezTo>
                <a:cubicBezTo>
                  <a:pt x="8621" y="9033"/>
                  <a:pt x="8099" y="8948"/>
                  <a:pt x="7565" y="8947"/>
                </a:cubicBezTo>
                <a:lnTo>
                  <a:pt x="4519" y="8947"/>
                </a:lnTo>
                <a:cubicBezTo>
                  <a:pt x="4324" y="8941"/>
                  <a:pt x="4133" y="8982"/>
                  <a:pt x="3996" y="9059"/>
                </a:cubicBezTo>
                <a:cubicBezTo>
                  <a:pt x="3881" y="9123"/>
                  <a:pt x="3812" y="9207"/>
                  <a:pt x="3801" y="9297"/>
                </a:cubicBezTo>
                <a:lnTo>
                  <a:pt x="3801" y="9900"/>
                </a:lnTo>
                <a:cubicBezTo>
                  <a:pt x="3823" y="10373"/>
                  <a:pt x="4113" y="10830"/>
                  <a:pt x="4630" y="11207"/>
                </a:cubicBezTo>
                <a:cubicBezTo>
                  <a:pt x="5381" y="11757"/>
                  <a:pt x="6538" y="12091"/>
                  <a:pt x="7783" y="12119"/>
                </a:cubicBezTo>
                <a:lnTo>
                  <a:pt x="9829" y="12119"/>
                </a:lnTo>
                <a:lnTo>
                  <a:pt x="9829" y="12706"/>
                </a:lnTo>
                <a:lnTo>
                  <a:pt x="2146" y="12706"/>
                </a:lnTo>
                <a:cubicBezTo>
                  <a:pt x="1132" y="12707"/>
                  <a:pt x="257" y="13099"/>
                  <a:pt x="48" y="13648"/>
                </a:cubicBezTo>
                <a:cubicBezTo>
                  <a:pt x="-204" y="14309"/>
                  <a:pt x="565" y="14956"/>
                  <a:pt x="1762" y="15093"/>
                </a:cubicBezTo>
                <a:lnTo>
                  <a:pt x="1762" y="17438"/>
                </a:lnTo>
                <a:cubicBezTo>
                  <a:pt x="1790" y="17989"/>
                  <a:pt x="2131" y="18520"/>
                  <a:pt x="2736" y="18957"/>
                </a:cubicBezTo>
                <a:cubicBezTo>
                  <a:pt x="3532" y="19533"/>
                  <a:pt x="4719" y="19903"/>
                  <a:pt x="6023" y="19983"/>
                </a:cubicBezTo>
                <a:cubicBezTo>
                  <a:pt x="5878" y="20086"/>
                  <a:pt x="5760" y="20200"/>
                  <a:pt x="5673" y="20321"/>
                </a:cubicBezTo>
                <a:cubicBezTo>
                  <a:pt x="5553" y="20489"/>
                  <a:pt x="5494" y="20669"/>
                  <a:pt x="5500" y="20849"/>
                </a:cubicBezTo>
                <a:lnTo>
                  <a:pt x="5500" y="21139"/>
                </a:lnTo>
                <a:cubicBezTo>
                  <a:pt x="5508" y="21242"/>
                  <a:pt x="5575" y="21340"/>
                  <a:pt x="5692" y="21420"/>
                </a:cubicBezTo>
                <a:cubicBezTo>
                  <a:pt x="5857" y="21533"/>
                  <a:pt x="6106" y="21599"/>
                  <a:pt x="6369" y="21600"/>
                </a:cubicBezTo>
                <a:lnTo>
                  <a:pt x="14892" y="21600"/>
                </a:lnTo>
                <a:cubicBezTo>
                  <a:pt x="15088" y="21594"/>
                  <a:pt x="15275" y="21550"/>
                  <a:pt x="15419" y="21476"/>
                </a:cubicBezTo>
                <a:cubicBezTo>
                  <a:pt x="15581" y="21392"/>
                  <a:pt x="15677" y="21276"/>
                  <a:pt x="15686" y="21154"/>
                </a:cubicBezTo>
                <a:lnTo>
                  <a:pt x="15686" y="20844"/>
                </a:lnTo>
                <a:cubicBezTo>
                  <a:pt x="15681" y="20671"/>
                  <a:pt x="15626" y="20499"/>
                  <a:pt x="15522" y="20336"/>
                </a:cubicBezTo>
                <a:cubicBezTo>
                  <a:pt x="15446" y="20217"/>
                  <a:pt x="15347" y="20104"/>
                  <a:pt x="15223" y="19998"/>
                </a:cubicBezTo>
                <a:cubicBezTo>
                  <a:pt x="16389" y="19922"/>
                  <a:pt x="17463" y="19611"/>
                  <a:pt x="18241" y="19125"/>
                </a:cubicBezTo>
                <a:cubicBezTo>
                  <a:pt x="18988" y="18658"/>
                  <a:pt x="19413" y="18060"/>
                  <a:pt x="19438" y="17437"/>
                </a:cubicBezTo>
                <a:lnTo>
                  <a:pt x="19438" y="15091"/>
                </a:lnTo>
                <a:cubicBezTo>
                  <a:pt x="20602" y="14980"/>
                  <a:pt x="21396" y="14378"/>
                  <a:pt x="21232" y="13732"/>
                </a:cubicBezTo>
                <a:cubicBezTo>
                  <a:pt x="21081" y="13142"/>
                  <a:pt x="20166" y="12704"/>
                  <a:pt x="19088" y="12706"/>
                </a:cubicBezTo>
                <a:lnTo>
                  <a:pt x="18181" y="12706"/>
                </a:lnTo>
                <a:cubicBezTo>
                  <a:pt x="18401" y="12587"/>
                  <a:pt x="18594" y="12453"/>
                  <a:pt x="18748" y="12304"/>
                </a:cubicBezTo>
                <a:cubicBezTo>
                  <a:pt x="19052" y="12009"/>
                  <a:pt x="19204" y="11674"/>
                  <a:pt x="19186" y="11335"/>
                </a:cubicBezTo>
                <a:lnTo>
                  <a:pt x="19186" y="10108"/>
                </a:lnTo>
                <a:cubicBezTo>
                  <a:pt x="19200" y="9976"/>
                  <a:pt x="19093" y="9849"/>
                  <a:pt x="18902" y="9770"/>
                </a:cubicBezTo>
                <a:cubicBezTo>
                  <a:pt x="18769" y="9716"/>
                  <a:pt x="18606" y="9690"/>
                  <a:pt x="18441" y="9696"/>
                </a:cubicBezTo>
                <a:lnTo>
                  <a:pt x="13819" y="9696"/>
                </a:lnTo>
                <a:cubicBezTo>
                  <a:pt x="13229" y="9696"/>
                  <a:pt x="12651" y="9788"/>
                  <a:pt x="12149" y="9959"/>
                </a:cubicBezTo>
                <a:cubicBezTo>
                  <a:pt x="11851" y="10061"/>
                  <a:pt x="11588" y="10189"/>
                  <a:pt x="11367" y="10338"/>
                </a:cubicBezTo>
                <a:lnTo>
                  <a:pt x="11367" y="8464"/>
                </a:lnTo>
                <a:cubicBezTo>
                  <a:pt x="13069" y="8370"/>
                  <a:pt x="14725" y="7964"/>
                  <a:pt x="16028" y="7244"/>
                </a:cubicBezTo>
                <a:cubicBezTo>
                  <a:pt x="19027" y="5587"/>
                  <a:pt x="19027" y="2899"/>
                  <a:pt x="16028" y="1242"/>
                </a:cubicBezTo>
                <a:cubicBezTo>
                  <a:pt x="14529" y="414"/>
                  <a:pt x="12564" y="0"/>
                  <a:pt x="10599" y="0"/>
                </a:cubicBezTo>
                <a:close/>
                <a:moveTo>
                  <a:pt x="10599" y="850"/>
                </a:moveTo>
                <a:cubicBezTo>
                  <a:pt x="12170" y="850"/>
                  <a:pt x="13741" y="1181"/>
                  <a:pt x="14940" y="1843"/>
                </a:cubicBezTo>
                <a:cubicBezTo>
                  <a:pt x="17338" y="3168"/>
                  <a:pt x="17338" y="5317"/>
                  <a:pt x="14940" y="6642"/>
                </a:cubicBezTo>
                <a:cubicBezTo>
                  <a:pt x="12542" y="7967"/>
                  <a:pt x="8654" y="7967"/>
                  <a:pt x="6256" y="6642"/>
                </a:cubicBezTo>
                <a:cubicBezTo>
                  <a:pt x="3858" y="5317"/>
                  <a:pt x="3858" y="3168"/>
                  <a:pt x="6256" y="1843"/>
                </a:cubicBezTo>
                <a:cubicBezTo>
                  <a:pt x="7455" y="1181"/>
                  <a:pt x="9027" y="850"/>
                  <a:pt x="10599" y="850"/>
                </a:cubicBezTo>
                <a:close/>
                <a:moveTo>
                  <a:pt x="10599" y="1463"/>
                </a:moveTo>
                <a:cubicBezTo>
                  <a:pt x="10195" y="1463"/>
                  <a:pt x="9867" y="1644"/>
                  <a:pt x="9867" y="1867"/>
                </a:cubicBezTo>
                <a:lnTo>
                  <a:pt x="9867" y="2187"/>
                </a:lnTo>
                <a:lnTo>
                  <a:pt x="9694" y="2187"/>
                </a:lnTo>
                <a:cubicBezTo>
                  <a:pt x="9245" y="2211"/>
                  <a:pt x="8830" y="2328"/>
                  <a:pt x="8532" y="2515"/>
                </a:cubicBezTo>
                <a:cubicBezTo>
                  <a:pt x="8227" y="2706"/>
                  <a:pt x="8069" y="2954"/>
                  <a:pt x="8089" y="3209"/>
                </a:cubicBezTo>
                <a:lnTo>
                  <a:pt x="8089" y="3656"/>
                </a:lnTo>
                <a:cubicBezTo>
                  <a:pt x="8079" y="3902"/>
                  <a:pt x="8239" y="4142"/>
                  <a:pt x="8536" y="4326"/>
                </a:cubicBezTo>
                <a:cubicBezTo>
                  <a:pt x="8875" y="4536"/>
                  <a:pt x="9360" y="4657"/>
                  <a:pt x="9870" y="4656"/>
                </a:cubicBezTo>
                <a:lnTo>
                  <a:pt x="11108" y="4656"/>
                </a:lnTo>
                <a:cubicBezTo>
                  <a:pt x="11219" y="4654"/>
                  <a:pt x="11327" y="4674"/>
                  <a:pt x="11413" y="4713"/>
                </a:cubicBezTo>
                <a:cubicBezTo>
                  <a:pt x="11537" y="4767"/>
                  <a:pt x="11604" y="4851"/>
                  <a:pt x="11592" y="4939"/>
                </a:cubicBezTo>
                <a:lnTo>
                  <a:pt x="11592" y="5280"/>
                </a:lnTo>
                <a:cubicBezTo>
                  <a:pt x="11595" y="5348"/>
                  <a:pt x="11545" y="5413"/>
                  <a:pt x="11457" y="5461"/>
                </a:cubicBezTo>
                <a:cubicBezTo>
                  <a:pt x="11372" y="5506"/>
                  <a:pt x="11258" y="5530"/>
                  <a:pt x="11140" y="5529"/>
                </a:cubicBezTo>
                <a:lnTo>
                  <a:pt x="9928" y="5529"/>
                </a:lnTo>
                <a:cubicBezTo>
                  <a:pt x="9847" y="5534"/>
                  <a:pt x="9766" y="5520"/>
                  <a:pt x="9706" y="5490"/>
                </a:cubicBezTo>
                <a:cubicBezTo>
                  <a:pt x="9640" y="5457"/>
                  <a:pt x="9607" y="5409"/>
                  <a:pt x="9613" y="5361"/>
                </a:cubicBezTo>
                <a:lnTo>
                  <a:pt x="9613" y="5251"/>
                </a:lnTo>
                <a:cubicBezTo>
                  <a:pt x="9600" y="5032"/>
                  <a:pt x="9278" y="4857"/>
                  <a:pt x="8881" y="4853"/>
                </a:cubicBezTo>
                <a:cubicBezTo>
                  <a:pt x="8473" y="4849"/>
                  <a:pt x="8134" y="5026"/>
                  <a:pt x="8119" y="5251"/>
                </a:cubicBezTo>
                <a:lnTo>
                  <a:pt x="8119" y="5418"/>
                </a:lnTo>
                <a:cubicBezTo>
                  <a:pt x="8137" y="5600"/>
                  <a:pt x="8249" y="5776"/>
                  <a:pt x="8441" y="5924"/>
                </a:cubicBezTo>
                <a:cubicBezTo>
                  <a:pt x="8771" y="6180"/>
                  <a:pt x="9301" y="6333"/>
                  <a:pt x="9867" y="6338"/>
                </a:cubicBezTo>
                <a:lnTo>
                  <a:pt x="9867" y="6593"/>
                </a:lnTo>
                <a:cubicBezTo>
                  <a:pt x="9868" y="6816"/>
                  <a:pt x="10195" y="6997"/>
                  <a:pt x="10599" y="6996"/>
                </a:cubicBezTo>
                <a:cubicBezTo>
                  <a:pt x="11002" y="6996"/>
                  <a:pt x="11329" y="6816"/>
                  <a:pt x="11329" y="6593"/>
                </a:cubicBezTo>
                <a:lnTo>
                  <a:pt x="11329" y="6334"/>
                </a:lnTo>
                <a:cubicBezTo>
                  <a:pt x="11847" y="6307"/>
                  <a:pt x="12327" y="6170"/>
                  <a:pt x="12662" y="5948"/>
                </a:cubicBezTo>
                <a:cubicBezTo>
                  <a:pt x="12961" y="5749"/>
                  <a:pt x="13121" y="5498"/>
                  <a:pt x="13113" y="5240"/>
                </a:cubicBezTo>
                <a:lnTo>
                  <a:pt x="13113" y="4888"/>
                </a:lnTo>
                <a:cubicBezTo>
                  <a:pt x="13102" y="4627"/>
                  <a:pt x="12917" y="4377"/>
                  <a:pt x="12593" y="4186"/>
                </a:cubicBezTo>
                <a:cubicBezTo>
                  <a:pt x="12225" y="3969"/>
                  <a:pt x="11711" y="3847"/>
                  <a:pt x="11172" y="3849"/>
                </a:cubicBezTo>
                <a:lnTo>
                  <a:pt x="10124" y="3849"/>
                </a:lnTo>
                <a:cubicBezTo>
                  <a:pt x="9993" y="3853"/>
                  <a:pt x="9865" y="3827"/>
                  <a:pt x="9769" y="3778"/>
                </a:cubicBezTo>
                <a:cubicBezTo>
                  <a:pt x="9671" y="3728"/>
                  <a:pt x="9614" y="3659"/>
                  <a:pt x="9611" y="3586"/>
                </a:cubicBezTo>
                <a:lnTo>
                  <a:pt x="9611" y="3281"/>
                </a:lnTo>
                <a:cubicBezTo>
                  <a:pt x="9600" y="3203"/>
                  <a:pt x="9646" y="3125"/>
                  <a:pt x="9738" y="3065"/>
                </a:cubicBezTo>
                <a:cubicBezTo>
                  <a:pt x="9833" y="3003"/>
                  <a:pt x="9968" y="2965"/>
                  <a:pt x="10113" y="2959"/>
                </a:cubicBezTo>
                <a:lnTo>
                  <a:pt x="11271" y="2959"/>
                </a:lnTo>
                <a:cubicBezTo>
                  <a:pt x="11345" y="2961"/>
                  <a:pt x="11416" y="2976"/>
                  <a:pt x="11474" y="3002"/>
                </a:cubicBezTo>
                <a:cubicBezTo>
                  <a:pt x="11556" y="3039"/>
                  <a:pt x="11605" y="3095"/>
                  <a:pt x="11605" y="3153"/>
                </a:cubicBezTo>
                <a:lnTo>
                  <a:pt x="11605" y="3226"/>
                </a:lnTo>
                <a:cubicBezTo>
                  <a:pt x="11621" y="3430"/>
                  <a:pt x="11914" y="3593"/>
                  <a:pt x="12283" y="3604"/>
                </a:cubicBezTo>
                <a:cubicBezTo>
                  <a:pt x="12725" y="3617"/>
                  <a:pt x="13087" y="3413"/>
                  <a:pt x="13055" y="3169"/>
                </a:cubicBezTo>
                <a:lnTo>
                  <a:pt x="13055" y="3046"/>
                </a:lnTo>
                <a:cubicBezTo>
                  <a:pt x="13043" y="2831"/>
                  <a:pt x="12890" y="2625"/>
                  <a:pt x="12624" y="2468"/>
                </a:cubicBezTo>
                <a:cubicBezTo>
                  <a:pt x="12342" y="2301"/>
                  <a:pt x="11955" y="2201"/>
                  <a:pt x="11543" y="2187"/>
                </a:cubicBezTo>
                <a:lnTo>
                  <a:pt x="11329" y="2187"/>
                </a:lnTo>
                <a:lnTo>
                  <a:pt x="11329" y="1867"/>
                </a:lnTo>
                <a:cubicBezTo>
                  <a:pt x="11329" y="1644"/>
                  <a:pt x="11002" y="1463"/>
                  <a:pt x="10599" y="1463"/>
                </a:cubicBezTo>
                <a:close/>
                <a:moveTo>
                  <a:pt x="5279" y="9777"/>
                </a:moveTo>
                <a:lnTo>
                  <a:pt x="7286" y="9777"/>
                </a:lnTo>
                <a:cubicBezTo>
                  <a:pt x="7688" y="9772"/>
                  <a:pt x="8079" y="9826"/>
                  <a:pt x="8425" y="9929"/>
                </a:cubicBezTo>
                <a:cubicBezTo>
                  <a:pt x="8751" y="10026"/>
                  <a:pt x="9033" y="10166"/>
                  <a:pt x="9261" y="10332"/>
                </a:cubicBezTo>
                <a:cubicBezTo>
                  <a:pt x="9567" y="10555"/>
                  <a:pt x="9757" y="10818"/>
                  <a:pt x="9829" y="11094"/>
                </a:cubicBezTo>
                <a:lnTo>
                  <a:pt x="9829" y="11283"/>
                </a:lnTo>
                <a:lnTo>
                  <a:pt x="7858" y="11283"/>
                </a:lnTo>
                <a:cubicBezTo>
                  <a:pt x="7064" y="11282"/>
                  <a:pt x="6315" y="11080"/>
                  <a:pt x="5823" y="10736"/>
                </a:cubicBezTo>
                <a:cubicBezTo>
                  <a:pt x="5501" y="10510"/>
                  <a:pt x="5312" y="10236"/>
                  <a:pt x="5279" y="9950"/>
                </a:cubicBezTo>
                <a:lnTo>
                  <a:pt x="5279" y="9777"/>
                </a:lnTo>
                <a:close/>
                <a:moveTo>
                  <a:pt x="14009" y="10544"/>
                </a:moveTo>
                <a:lnTo>
                  <a:pt x="17724" y="10544"/>
                </a:lnTo>
                <a:lnTo>
                  <a:pt x="17724" y="11167"/>
                </a:lnTo>
                <a:cubicBezTo>
                  <a:pt x="17717" y="11551"/>
                  <a:pt x="17462" y="11921"/>
                  <a:pt x="17003" y="12210"/>
                </a:cubicBezTo>
                <a:cubicBezTo>
                  <a:pt x="16615" y="12454"/>
                  <a:pt x="16103" y="12626"/>
                  <a:pt x="15538" y="12706"/>
                </a:cubicBezTo>
                <a:lnTo>
                  <a:pt x="11367" y="12706"/>
                </a:lnTo>
                <a:lnTo>
                  <a:pt x="11367" y="11597"/>
                </a:lnTo>
                <a:cubicBezTo>
                  <a:pt x="11564" y="11301"/>
                  <a:pt x="11912" y="11039"/>
                  <a:pt x="12381" y="10850"/>
                </a:cubicBezTo>
                <a:cubicBezTo>
                  <a:pt x="12855" y="10659"/>
                  <a:pt x="13423" y="10552"/>
                  <a:pt x="14009" y="10544"/>
                </a:cubicBezTo>
                <a:close/>
                <a:moveTo>
                  <a:pt x="2100" y="13530"/>
                </a:moveTo>
                <a:lnTo>
                  <a:pt x="19109" y="13530"/>
                </a:lnTo>
                <a:cubicBezTo>
                  <a:pt x="19466" y="13543"/>
                  <a:pt x="19742" y="13706"/>
                  <a:pt x="19742" y="13903"/>
                </a:cubicBezTo>
                <a:cubicBezTo>
                  <a:pt x="19742" y="14102"/>
                  <a:pt x="19461" y="14267"/>
                  <a:pt x="19102" y="14278"/>
                </a:cubicBezTo>
                <a:lnTo>
                  <a:pt x="17953" y="14279"/>
                </a:lnTo>
                <a:lnTo>
                  <a:pt x="17953" y="14281"/>
                </a:lnTo>
                <a:cubicBezTo>
                  <a:pt x="17936" y="14280"/>
                  <a:pt x="17919" y="14278"/>
                  <a:pt x="17902" y="14278"/>
                </a:cubicBezTo>
                <a:lnTo>
                  <a:pt x="9303" y="14278"/>
                </a:lnTo>
                <a:cubicBezTo>
                  <a:pt x="8879" y="14278"/>
                  <a:pt x="8535" y="14468"/>
                  <a:pt x="8535" y="14702"/>
                </a:cubicBezTo>
                <a:cubicBezTo>
                  <a:pt x="8535" y="14937"/>
                  <a:pt x="8879" y="15128"/>
                  <a:pt x="9303" y="15128"/>
                </a:cubicBezTo>
                <a:lnTo>
                  <a:pt x="17902" y="15128"/>
                </a:lnTo>
                <a:cubicBezTo>
                  <a:pt x="17918" y="15128"/>
                  <a:pt x="17934" y="15125"/>
                  <a:pt x="17950" y="15125"/>
                </a:cubicBezTo>
                <a:lnTo>
                  <a:pt x="17944" y="17364"/>
                </a:lnTo>
                <a:cubicBezTo>
                  <a:pt x="17938" y="17810"/>
                  <a:pt x="17642" y="18240"/>
                  <a:pt x="17111" y="18576"/>
                </a:cubicBezTo>
                <a:cubicBezTo>
                  <a:pt x="16475" y="18979"/>
                  <a:pt x="15560" y="19214"/>
                  <a:pt x="14593" y="19222"/>
                </a:cubicBezTo>
                <a:lnTo>
                  <a:pt x="6735" y="19222"/>
                </a:lnTo>
                <a:cubicBezTo>
                  <a:pt x="5618" y="19233"/>
                  <a:pt x="4561" y="18943"/>
                  <a:pt x="3900" y="18445"/>
                </a:cubicBezTo>
                <a:cubicBezTo>
                  <a:pt x="3492" y="18138"/>
                  <a:pt x="3264" y="17770"/>
                  <a:pt x="3247" y="17390"/>
                </a:cubicBezTo>
                <a:lnTo>
                  <a:pt x="3247" y="14736"/>
                </a:lnTo>
                <a:cubicBezTo>
                  <a:pt x="3264" y="14609"/>
                  <a:pt x="3178" y="14486"/>
                  <a:pt x="3013" y="14398"/>
                </a:cubicBezTo>
                <a:cubicBezTo>
                  <a:pt x="2874" y="14324"/>
                  <a:pt x="2690" y="14282"/>
                  <a:pt x="2497" y="14279"/>
                </a:cubicBezTo>
                <a:lnTo>
                  <a:pt x="2091" y="14279"/>
                </a:lnTo>
                <a:cubicBezTo>
                  <a:pt x="1705" y="14261"/>
                  <a:pt x="1424" y="14070"/>
                  <a:pt x="1469" y="13857"/>
                </a:cubicBezTo>
                <a:cubicBezTo>
                  <a:pt x="1506" y="13677"/>
                  <a:pt x="1773" y="13539"/>
                  <a:pt x="2100" y="13530"/>
                </a:cubicBezTo>
                <a:close/>
                <a:moveTo>
                  <a:pt x="6010" y="14278"/>
                </a:moveTo>
                <a:cubicBezTo>
                  <a:pt x="5813" y="14278"/>
                  <a:pt x="5617" y="14319"/>
                  <a:pt x="5467" y="14402"/>
                </a:cubicBezTo>
                <a:cubicBezTo>
                  <a:pt x="5167" y="14568"/>
                  <a:pt x="5167" y="14837"/>
                  <a:pt x="5467" y="15003"/>
                </a:cubicBezTo>
                <a:cubicBezTo>
                  <a:pt x="5767" y="15168"/>
                  <a:pt x="6253" y="15168"/>
                  <a:pt x="6553" y="15003"/>
                </a:cubicBezTo>
                <a:cubicBezTo>
                  <a:pt x="6853" y="14837"/>
                  <a:pt x="6853" y="14568"/>
                  <a:pt x="6553" y="14402"/>
                </a:cubicBezTo>
                <a:cubicBezTo>
                  <a:pt x="6403" y="14319"/>
                  <a:pt x="6207" y="14278"/>
                  <a:pt x="6010" y="14278"/>
                </a:cubicBezTo>
                <a:close/>
                <a:moveTo>
                  <a:pt x="8543" y="20048"/>
                </a:moveTo>
                <a:lnTo>
                  <a:pt x="12666" y="20048"/>
                </a:lnTo>
                <a:cubicBezTo>
                  <a:pt x="13004" y="20047"/>
                  <a:pt x="13334" y="20110"/>
                  <a:pt x="13601" y="20225"/>
                </a:cubicBezTo>
                <a:cubicBezTo>
                  <a:pt x="13902" y="20354"/>
                  <a:pt x="14102" y="20542"/>
                  <a:pt x="14163" y="20750"/>
                </a:cubicBezTo>
                <a:lnTo>
                  <a:pt x="7038" y="20750"/>
                </a:lnTo>
                <a:cubicBezTo>
                  <a:pt x="7093" y="20595"/>
                  <a:pt x="7222" y="20452"/>
                  <a:pt x="7414" y="20335"/>
                </a:cubicBezTo>
                <a:cubicBezTo>
                  <a:pt x="7704" y="20159"/>
                  <a:pt x="8111" y="20055"/>
                  <a:pt x="8543" y="2004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365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11</a:t>
            </a:fld>
            <a:endParaRPr lang="x-none" altLang="x-none"/>
          </a:p>
        </p:txBody>
      </p:sp>
      <p:grpSp>
        <p:nvGrpSpPr>
          <p:cNvPr id="9" name="Group 8"/>
          <p:cNvGrpSpPr/>
          <p:nvPr/>
        </p:nvGrpSpPr>
        <p:grpSpPr>
          <a:xfrm>
            <a:off x="2326904" y="1733148"/>
            <a:ext cx="6521886" cy="8784000"/>
            <a:chOff x="2326904" y="1733148"/>
            <a:chExt cx="6521886" cy="878400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326904" y="1733148"/>
              <a:ext cx="6521886" cy="8784000"/>
            </a:xfrm>
            <a:prstGeom prst="roundRect">
              <a:avLst>
                <a:gd name="adj" fmla="val 858"/>
              </a:avLst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3283591" y="7002016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8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REPORT</a:t>
              </a:r>
              <a:endPara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sp>
        <p:nvSpPr>
          <p:cNvPr id="28" name="Text Box 3"/>
          <p:cNvSpPr txBox="1">
            <a:spLocks/>
          </p:cNvSpPr>
          <p:nvPr/>
        </p:nvSpPr>
        <p:spPr bwMode="auto">
          <a:xfrm>
            <a:off x="12635292" y="3114423"/>
            <a:ext cx="6912768" cy="172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96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NODE JS</a:t>
            </a:r>
            <a:endParaRPr lang="x-none" altLang="x-none" sz="96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4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11</a:t>
            </a:fld>
            <a:endParaRPr lang="x-none" altLang="x-none"/>
          </a:p>
        </p:txBody>
      </p:sp>
      <p:sp>
        <p:nvSpPr>
          <p:cNvPr id="15" name="Rectangle 14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  <p:sp>
        <p:nvSpPr>
          <p:cNvPr id="17" name="Text Box 3"/>
          <p:cNvSpPr txBox="1">
            <a:spLocks/>
          </p:cNvSpPr>
          <p:nvPr/>
        </p:nvSpPr>
        <p:spPr bwMode="auto">
          <a:xfrm>
            <a:off x="10031760" y="7739458"/>
            <a:ext cx="14136216" cy="21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MEMBUAT FUNGSI LIST FINANCING</a:t>
            </a:r>
          </a:p>
          <a:p>
            <a:pPr eaLnBrk="1">
              <a:defRPr/>
            </a:pPr>
            <a:r>
              <a:rPr lang="en-US" altLang="x-none" sz="4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MEMBUAT FUNGSI LIST PEMBAYARAN TERLAMBAT</a:t>
            </a:r>
            <a:endParaRPr lang="en-US" altLang="x-none" sz="4400" dirty="0" smtClean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8" name="Text Box 3"/>
          <p:cNvSpPr txBox="1">
            <a:spLocks/>
          </p:cNvSpPr>
          <p:nvPr/>
        </p:nvSpPr>
        <p:spPr bwMode="auto">
          <a:xfrm>
            <a:off x="10031760" y="2186608"/>
            <a:ext cx="1116123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TEKNOLOGI YANG DIGUNAKAN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9" name="Text Box 3"/>
          <p:cNvSpPr txBox="1">
            <a:spLocks/>
          </p:cNvSpPr>
          <p:nvPr/>
        </p:nvSpPr>
        <p:spPr bwMode="auto">
          <a:xfrm>
            <a:off x="10046033" y="6506641"/>
            <a:ext cx="258925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FUNGSI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21" name="Shape"/>
          <p:cNvSpPr/>
          <p:nvPr/>
        </p:nvSpPr>
        <p:spPr>
          <a:xfrm>
            <a:off x="4579735" y="3325543"/>
            <a:ext cx="2016224" cy="1732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600" extrusionOk="0">
                <a:moveTo>
                  <a:pt x="14630" y="0"/>
                </a:moveTo>
                <a:cubicBezTo>
                  <a:pt x="14012" y="0"/>
                  <a:pt x="13394" y="266"/>
                  <a:pt x="12922" y="800"/>
                </a:cubicBezTo>
                <a:cubicBezTo>
                  <a:pt x="12531" y="1243"/>
                  <a:pt x="12303" y="1799"/>
                  <a:pt x="12236" y="2374"/>
                </a:cubicBezTo>
                <a:lnTo>
                  <a:pt x="9567" y="2374"/>
                </a:lnTo>
                <a:lnTo>
                  <a:pt x="9558" y="2374"/>
                </a:lnTo>
                <a:cubicBezTo>
                  <a:pt x="9286" y="2374"/>
                  <a:pt x="9081" y="2375"/>
                  <a:pt x="8908" y="2388"/>
                </a:cubicBezTo>
                <a:cubicBezTo>
                  <a:pt x="8735" y="2401"/>
                  <a:pt x="8594" y="2427"/>
                  <a:pt x="8449" y="2479"/>
                </a:cubicBezTo>
                <a:cubicBezTo>
                  <a:pt x="8289" y="2545"/>
                  <a:pt x="8146" y="2649"/>
                  <a:pt x="8028" y="2782"/>
                </a:cubicBezTo>
                <a:cubicBezTo>
                  <a:pt x="7911" y="2915"/>
                  <a:pt x="7819" y="3077"/>
                  <a:pt x="7760" y="3258"/>
                </a:cubicBezTo>
                <a:cubicBezTo>
                  <a:pt x="7714" y="3423"/>
                  <a:pt x="7691" y="3584"/>
                  <a:pt x="7679" y="3779"/>
                </a:cubicBezTo>
                <a:cubicBezTo>
                  <a:pt x="7667" y="3975"/>
                  <a:pt x="7668" y="4207"/>
                  <a:pt x="7668" y="4513"/>
                </a:cubicBezTo>
                <a:lnTo>
                  <a:pt x="7675" y="6178"/>
                </a:lnTo>
                <a:lnTo>
                  <a:pt x="5282" y="6178"/>
                </a:lnTo>
                <a:cubicBezTo>
                  <a:pt x="5870" y="5305"/>
                  <a:pt x="5813" y="4054"/>
                  <a:pt x="5108" y="3256"/>
                </a:cubicBezTo>
                <a:cubicBezTo>
                  <a:pt x="4724" y="2821"/>
                  <a:pt x="4220" y="2603"/>
                  <a:pt x="3716" y="2603"/>
                </a:cubicBezTo>
                <a:cubicBezTo>
                  <a:pt x="3213" y="2603"/>
                  <a:pt x="2709" y="2821"/>
                  <a:pt x="2324" y="3256"/>
                </a:cubicBezTo>
                <a:cubicBezTo>
                  <a:pt x="1556" y="4126"/>
                  <a:pt x="1556" y="5536"/>
                  <a:pt x="2324" y="6406"/>
                </a:cubicBezTo>
                <a:cubicBezTo>
                  <a:pt x="2353" y="6438"/>
                  <a:pt x="2383" y="6467"/>
                  <a:pt x="2412" y="6497"/>
                </a:cubicBezTo>
                <a:cubicBezTo>
                  <a:pt x="1750" y="6767"/>
                  <a:pt x="1170" y="7247"/>
                  <a:pt x="744" y="7881"/>
                </a:cubicBezTo>
                <a:cubicBezTo>
                  <a:pt x="287" y="8561"/>
                  <a:pt x="27" y="9386"/>
                  <a:pt x="1" y="10240"/>
                </a:cubicBezTo>
                <a:lnTo>
                  <a:pt x="1" y="13932"/>
                </a:lnTo>
                <a:cubicBezTo>
                  <a:pt x="-7" y="14381"/>
                  <a:pt x="117" y="14819"/>
                  <a:pt x="355" y="15179"/>
                </a:cubicBezTo>
                <a:cubicBezTo>
                  <a:pt x="662" y="15643"/>
                  <a:pt x="1129" y="15938"/>
                  <a:pt x="1640" y="15989"/>
                </a:cubicBezTo>
                <a:lnTo>
                  <a:pt x="1696" y="15989"/>
                </a:lnTo>
                <a:lnTo>
                  <a:pt x="1696" y="20697"/>
                </a:lnTo>
                <a:lnTo>
                  <a:pt x="627" y="20697"/>
                </a:lnTo>
                <a:cubicBezTo>
                  <a:pt x="407" y="20697"/>
                  <a:pt x="228" y="20900"/>
                  <a:pt x="228" y="21149"/>
                </a:cubicBezTo>
                <a:cubicBezTo>
                  <a:pt x="228" y="21398"/>
                  <a:pt x="407" y="21600"/>
                  <a:pt x="627" y="21600"/>
                </a:cubicBezTo>
                <a:lnTo>
                  <a:pt x="20830" y="21600"/>
                </a:lnTo>
                <a:cubicBezTo>
                  <a:pt x="21050" y="21600"/>
                  <a:pt x="21230" y="21398"/>
                  <a:pt x="21230" y="21149"/>
                </a:cubicBezTo>
                <a:cubicBezTo>
                  <a:pt x="21230" y="20900"/>
                  <a:pt x="21050" y="20697"/>
                  <a:pt x="20830" y="20697"/>
                </a:cubicBezTo>
                <a:lnTo>
                  <a:pt x="17587" y="20697"/>
                </a:lnTo>
                <a:lnTo>
                  <a:pt x="16378" y="16577"/>
                </a:lnTo>
                <a:lnTo>
                  <a:pt x="19694" y="16577"/>
                </a:lnTo>
                <a:cubicBezTo>
                  <a:pt x="19969" y="16577"/>
                  <a:pt x="20175" y="16577"/>
                  <a:pt x="20349" y="16564"/>
                </a:cubicBezTo>
                <a:cubicBezTo>
                  <a:pt x="20524" y="16551"/>
                  <a:pt x="20666" y="16524"/>
                  <a:pt x="20812" y="16472"/>
                </a:cubicBezTo>
                <a:cubicBezTo>
                  <a:pt x="20972" y="16406"/>
                  <a:pt x="21115" y="16302"/>
                  <a:pt x="21232" y="16169"/>
                </a:cubicBezTo>
                <a:cubicBezTo>
                  <a:pt x="21350" y="16036"/>
                  <a:pt x="21442" y="15874"/>
                  <a:pt x="21500" y="15693"/>
                </a:cubicBezTo>
                <a:cubicBezTo>
                  <a:pt x="21546" y="15528"/>
                  <a:pt x="21570" y="15367"/>
                  <a:pt x="21581" y="15171"/>
                </a:cubicBezTo>
                <a:cubicBezTo>
                  <a:pt x="21593" y="14976"/>
                  <a:pt x="21593" y="14744"/>
                  <a:pt x="21593" y="14438"/>
                </a:cubicBezTo>
                <a:lnTo>
                  <a:pt x="21593" y="4523"/>
                </a:lnTo>
                <a:cubicBezTo>
                  <a:pt x="21593" y="4211"/>
                  <a:pt x="21593" y="3978"/>
                  <a:pt x="21581" y="3781"/>
                </a:cubicBezTo>
                <a:cubicBezTo>
                  <a:pt x="21570" y="3584"/>
                  <a:pt x="21546" y="3423"/>
                  <a:pt x="21500" y="3258"/>
                </a:cubicBezTo>
                <a:cubicBezTo>
                  <a:pt x="21442" y="3077"/>
                  <a:pt x="21350" y="2915"/>
                  <a:pt x="21232" y="2782"/>
                </a:cubicBezTo>
                <a:cubicBezTo>
                  <a:pt x="21115" y="2649"/>
                  <a:pt x="20972" y="2545"/>
                  <a:pt x="20812" y="2479"/>
                </a:cubicBezTo>
                <a:cubicBezTo>
                  <a:pt x="20666" y="2427"/>
                  <a:pt x="20524" y="2400"/>
                  <a:pt x="20351" y="2387"/>
                </a:cubicBezTo>
                <a:cubicBezTo>
                  <a:pt x="20178" y="2374"/>
                  <a:pt x="19973" y="2374"/>
                  <a:pt x="19702" y="2374"/>
                </a:cubicBezTo>
                <a:lnTo>
                  <a:pt x="17024" y="2374"/>
                </a:lnTo>
                <a:cubicBezTo>
                  <a:pt x="16957" y="1799"/>
                  <a:pt x="16730" y="1243"/>
                  <a:pt x="16339" y="800"/>
                </a:cubicBezTo>
                <a:cubicBezTo>
                  <a:pt x="15867" y="266"/>
                  <a:pt x="15249" y="0"/>
                  <a:pt x="14630" y="0"/>
                </a:cubicBezTo>
                <a:close/>
                <a:moveTo>
                  <a:pt x="14630" y="924"/>
                </a:moveTo>
                <a:cubicBezTo>
                  <a:pt x="15039" y="924"/>
                  <a:pt x="15449" y="1101"/>
                  <a:pt x="15761" y="1454"/>
                </a:cubicBezTo>
                <a:cubicBezTo>
                  <a:pt x="15992" y="1715"/>
                  <a:pt x="16137" y="2037"/>
                  <a:pt x="16196" y="2374"/>
                </a:cubicBezTo>
                <a:lnTo>
                  <a:pt x="13064" y="2374"/>
                </a:lnTo>
                <a:cubicBezTo>
                  <a:pt x="13124" y="2037"/>
                  <a:pt x="13268" y="1715"/>
                  <a:pt x="13500" y="1454"/>
                </a:cubicBezTo>
                <a:cubicBezTo>
                  <a:pt x="13812" y="1101"/>
                  <a:pt x="14221" y="924"/>
                  <a:pt x="14630" y="924"/>
                </a:cubicBezTo>
                <a:close/>
                <a:moveTo>
                  <a:pt x="9049" y="3277"/>
                </a:moveTo>
                <a:lnTo>
                  <a:pt x="9051" y="3277"/>
                </a:lnTo>
                <a:lnTo>
                  <a:pt x="20211" y="3277"/>
                </a:lnTo>
                <a:cubicBezTo>
                  <a:pt x="20282" y="3277"/>
                  <a:pt x="20336" y="3278"/>
                  <a:pt x="20381" y="3281"/>
                </a:cubicBezTo>
                <a:cubicBezTo>
                  <a:pt x="20427" y="3285"/>
                  <a:pt x="20464" y="3291"/>
                  <a:pt x="20502" y="3305"/>
                </a:cubicBezTo>
                <a:cubicBezTo>
                  <a:pt x="20544" y="3322"/>
                  <a:pt x="20582" y="3350"/>
                  <a:pt x="20613" y="3385"/>
                </a:cubicBezTo>
                <a:cubicBezTo>
                  <a:pt x="20644" y="3419"/>
                  <a:pt x="20668" y="3462"/>
                  <a:pt x="20683" y="3509"/>
                </a:cubicBezTo>
                <a:cubicBezTo>
                  <a:pt x="20695" y="3553"/>
                  <a:pt x="20701" y="3595"/>
                  <a:pt x="20704" y="3646"/>
                </a:cubicBezTo>
                <a:cubicBezTo>
                  <a:pt x="20707" y="3698"/>
                  <a:pt x="20707" y="3759"/>
                  <a:pt x="20707" y="3841"/>
                </a:cubicBezTo>
                <a:lnTo>
                  <a:pt x="20707" y="15112"/>
                </a:lnTo>
                <a:cubicBezTo>
                  <a:pt x="20707" y="15193"/>
                  <a:pt x="20707" y="15253"/>
                  <a:pt x="20704" y="15304"/>
                </a:cubicBezTo>
                <a:cubicBezTo>
                  <a:pt x="20701" y="15356"/>
                  <a:pt x="20695" y="15398"/>
                  <a:pt x="20683" y="15441"/>
                </a:cubicBezTo>
                <a:cubicBezTo>
                  <a:pt x="20668" y="15489"/>
                  <a:pt x="20644" y="15531"/>
                  <a:pt x="20613" y="15566"/>
                </a:cubicBezTo>
                <a:cubicBezTo>
                  <a:pt x="20582" y="15601"/>
                  <a:pt x="20544" y="15628"/>
                  <a:pt x="20502" y="15646"/>
                </a:cubicBezTo>
                <a:cubicBezTo>
                  <a:pt x="20464" y="15659"/>
                  <a:pt x="20427" y="15666"/>
                  <a:pt x="20381" y="15670"/>
                </a:cubicBezTo>
                <a:cubicBezTo>
                  <a:pt x="20336" y="15673"/>
                  <a:pt x="20281" y="15674"/>
                  <a:pt x="20209" y="15674"/>
                </a:cubicBezTo>
                <a:lnTo>
                  <a:pt x="9049" y="15674"/>
                </a:lnTo>
                <a:cubicBezTo>
                  <a:pt x="8978" y="15674"/>
                  <a:pt x="8924" y="15673"/>
                  <a:pt x="8879" y="15670"/>
                </a:cubicBezTo>
                <a:cubicBezTo>
                  <a:pt x="8834" y="15666"/>
                  <a:pt x="8796" y="15659"/>
                  <a:pt x="8758" y="15646"/>
                </a:cubicBezTo>
                <a:cubicBezTo>
                  <a:pt x="8716" y="15628"/>
                  <a:pt x="8678" y="15601"/>
                  <a:pt x="8648" y="15566"/>
                </a:cubicBezTo>
                <a:cubicBezTo>
                  <a:pt x="8617" y="15531"/>
                  <a:pt x="8593" y="15489"/>
                  <a:pt x="8577" y="15441"/>
                </a:cubicBezTo>
                <a:cubicBezTo>
                  <a:pt x="8565" y="15398"/>
                  <a:pt x="8559" y="15356"/>
                  <a:pt x="8556" y="15304"/>
                </a:cubicBezTo>
                <a:cubicBezTo>
                  <a:pt x="8553" y="15253"/>
                  <a:pt x="8553" y="15191"/>
                  <a:pt x="8553" y="15110"/>
                </a:cubicBezTo>
                <a:lnTo>
                  <a:pt x="8553" y="12421"/>
                </a:lnTo>
                <a:cubicBezTo>
                  <a:pt x="8569" y="12138"/>
                  <a:pt x="8373" y="11897"/>
                  <a:pt x="8122" y="11890"/>
                </a:cubicBezTo>
                <a:cubicBezTo>
                  <a:pt x="7863" y="11884"/>
                  <a:pt x="7653" y="12128"/>
                  <a:pt x="7668" y="12421"/>
                </a:cubicBezTo>
                <a:lnTo>
                  <a:pt x="7668" y="14428"/>
                </a:lnTo>
                <a:cubicBezTo>
                  <a:pt x="7668" y="14739"/>
                  <a:pt x="7667" y="14973"/>
                  <a:pt x="7679" y="15170"/>
                </a:cubicBezTo>
                <a:cubicBezTo>
                  <a:pt x="7691" y="15367"/>
                  <a:pt x="7714" y="15528"/>
                  <a:pt x="7760" y="15693"/>
                </a:cubicBezTo>
                <a:cubicBezTo>
                  <a:pt x="7819" y="15874"/>
                  <a:pt x="7911" y="16036"/>
                  <a:pt x="8028" y="16169"/>
                </a:cubicBezTo>
                <a:cubicBezTo>
                  <a:pt x="8146" y="16302"/>
                  <a:pt x="8289" y="16406"/>
                  <a:pt x="8449" y="16472"/>
                </a:cubicBezTo>
                <a:cubicBezTo>
                  <a:pt x="8595" y="16524"/>
                  <a:pt x="8736" y="16551"/>
                  <a:pt x="8910" y="16564"/>
                </a:cubicBezTo>
                <a:cubicBezTo>
                  <a:pt x="9083" y="16577"/>
                  <a:pt x="9287" y="16577"/>
                  <a:pt x="9558" y="16577"/>
                </a:cubicBezTo>
                <a:lnTo>
                  <a:pt x="13233" y="16577"/>
                </a:lnTo>
                <a:lnTo>
                  <a:pt x="11970" y="20697"/>
                </a:lnTo>
                <a:lnTo>
                  <a:pt x="6014" y="20697"/>
                </a:lnTo>
                <a:lnTo>
                  <a:pt x="6014" y="9110"/>
                </a:lnTo>
                <a:lnTo>
                  <a:pt x="10413" y="9110"/>
                </a:lnTo>
                <a:cubicBezTo>
                  <a:pt x="10975" y="9093"/>
                  <a:pt x="11509" y="8824"/>
                  <a:pt x="11897" y="8363"/>
                </a:cubicBezTo>
                <a:cubicBezTo>
                  <a:pt x="12257" y="7935"/>
                  <a:pt x="12465" y="7373"/>
                  <a:pt x="12481" y="6782"/>
                </a:cubicBezTo>
                <a:cubicBezTo>
                  <a:pt x="12487" y="6631"/>
                  <a:pt x="12441" y="6483"/>
                  <a:pt x="12352" y="6370"/>
                </a:cubicBezTo>
                <a:cubicBezTo>
                  <a:pt x="12255" y="6248"/>
                  <a:pt x="12118" y="6178"/>
                  <a:pt x="11973" y="6178"/>
                </a:cubicBezTo>
                <a:lnTo>
                  <a:pt x="8562" y="6178"/>
                </a:lnTo>
                <a:lnTo>
                  <a:pt x="8553" y="3839"/>
                </a:lnTo>
                <a:cubicBezTo>
                  <a:pt x="8553" y="3758"/>
                  <a:pt x="8553" y="3698"/>
                  <a:pt x="8556" y="3646"/>
                </a:cubicBezTo>
                <a:cubicBezTo>
                  <a:pt x="8559" y="3595"/>
                  <a:pt x="8565" y="3553"/>
                  <a:pt x="8577" y="3509"/>
                </a:cubicBezTo>
                <a:cubicBezTo>
                  <a:pt x="8593" y="3462"/>
                  <a:pt x="8617" y="3419"/>
                  <a:pt x="8648" y="3385"/>
                </a:cubicBezTo>
                <a:cubicBezTo>
                  <a:pt x="8678" y="3350"/>
                  <a:pt x="8716" y="3322"/>
                  <a:pt x="8758" y="3305"/>
                </a:cubicBezTo>
                <a:cubicBezTo>
                  <a:pt x="8796" y="3292"/>
                  <a:pt x="8833" y="3285"/>
                  <a:pt x="8878" y="3281"/>
                </a:cubicBezTo>
                <a:cubicBezTo>
                  <a:pt x="8924" y="3278"/>
                  <a:pt x="8978" y="3277"/>
                  <a:pt x="9049" y="3277"/>
                </a:cubicBezTo>
                <a:close/>
                <a:moveTo>
                  <a:pt x="3716" y="3517"/>
                </a:moveTo>
                <a:cubicBezTo>
                  <a:pt x="4013" y="3517"/>
                  <a:pt x="4310" y="3646"/>
                  <a:pt x="4537" y="3902"/>
                </a:cubicBezTo>
                <a:cubicBezTo>
                  <a:pt x="4990" y="4415"/>
                  <a:pt x="4990" y="5247"/>
                  <a:pt x="4537" y="5760"/>
                </a:cubicBezTo>
                <a:cubicBezTo>
                  <a:pt x="4084" y="6273"/>
                  <a:pt x="3348" y="6273"/>
                  <a:pt x="2895" y="5760"/>
                </a:cubicBezTo>
                <a:cubicBezTo>
                  <a:pt x="2442" y="5247"/>
                  <a:pt x="2442" y="4415"/>
                  <a:pt x="2895" y="3902"/>
                </a:cubicBezTo>
                <a:cubicBezTo>
                  <a:pt x="3122" y="3646"/>
                  <a:pt x="3419" y="3517"/>
                  <a:pt x="3716" y="3517"/>
                </a:cubicBezTo>
                <a:close/>
                <a:moveTo>
                  <a:pt x="3888" y="7101"/>
                </a:moveTo>
                <a:lnTo>
                  <a:pt x="11576" y="7101"/>
                </a:lnTo>
                <a:cubicBezTo>
                  <a:pt x="11535" y="7343"/>
                  <a:pt x="11434" y="7568"/>
                  <a:pt x="11286" y="7750"/>
                </a:cubicBezTo>
                <a:cubicBezTo>
                  <a:pt x="11069" y="8016"/>
                  <a:pt x="10766" y="8172"/>
                  <a:pt x="10445" y="8181"/>
                </a:cubicBezTo>
                <a:lnTo>
                  <a:pt x="5628" y="8174"/>
                </a:lnTo>
                <a:cubicBezTo>
                  <a:pt x="5528" y="8172"/>
                  <a:pt x="5429" y="8208"/>
                  <a:pt x="5349" y="8277"/>
                </a:cubicBezTo>
                <a:cubicBezTo>
                  <a:pt x="5256" y="8357"/>
                  <a:pt x="5194" y="8476"/>
                  <a:pt x="5177" y="8607"/>
                </a:cubicBezTo>
                <a:lnTo>
                  <a:pt x="5177" y="20697"/>
                </a:lnTo>
                <a:lnTo>
                  <a:pt x="4271" y="20697"/>
                </a:lnTo>
                <a:lnTo>
                  <a:pt x="4271" y="15303"/>
                </a:lnTo>
                <a:cubicBezTo>
                  <a:pt x="4271" y="15041"/>
                  <a:pt x="4084" y="14829"/>
                  <a:pt x="3852" y="14829"/>
                </a:cubicBezTo>
                <a:cubicBezTo>
                  <a:pt x="3621" y="14829"/>
                  <a:pt x="3433" y="15041"/>
                  <a:pt x="3433" y="15303"/>
                </a:cubicBezTo>
                <a:lnTo>
                  <a:pt x="3433" y="20697"/>
                </a:lnTo>
                <a:lnTo>
                  <a:pt x="2534" y="20697"/>
                </a:lnTo>
                <a:lnTo>
                  <a:pt x="2534" y="10500"/>
                </a:lnTo>
                <a:cubicBezTo>
                  <a:pt x="2534" y="10238"/>
                  <a:pt x="2346" y="10026"/>
                  <a:pt x="2115" y="10026"/>
                </a:cubicBezTo>
                <a:cubicBezTo>
                  <a:pt x="1883" y="10026"/>
                  <a:pt x="1696" y="10238"/>
                  <a:pt x="1696" y="10500"/>
                </a:cubicBezTo>
                <a:lnTo>
                  <a:pt x="1696" y="15054"/>
                </a:lnTo>
                <a:lnTo>
                  <a:pt x="1628" y="15054"/>
                </a:lnTo>
                <a:cubicBezTo>
                  <a:pt x="1382" y="15009"/>
                  <a:pt x="1161" y="14854"/>
                  <a:pt x="1015" y="14624"/>
                </a:cubicBezTo>
                <a:cubicBezTo>
                  <a:pt x="913" y="14462"/>
                  <a:pt x="854" y="14270"/>
                  <a:pt x="845" y="14072"/>
                </a:cubicBezTo>
                <a:lnTo>
                  <a:pt x="845" y="10440"/>
                </a:lnTo>
                <a:cubicBezTo>
                  <a:pt x="844" y="9528"/>
                  <a:pt x="1173" y="8657"/>
                  <a:pt x="1754" y="8027"/>
                </a:cubicBezTo>
                <a:cubicBezTo>
                  <a:pt x="2327" y="7406"/>
                  <a:pt x="3096" y="7072"/>
                  <a:pt x="3888" y="7101"/>
                </a:cubicBezTo>
                <a:close/>
                <a:moveTo>
                  <a:pt x="19295" y="7327"/>
                </a:moveTo>
                <a:cubicBezTo>
                  <a:pt x="19193" y="7327"/>
                  <a:pt x="19091" y="7371"/>
                  <a:pt x="19013" y="7460"/>
                </a:cubicBezTo>
                <a:cubicBezTo>
                  <a:pt x="18858" y="7636"/>
                  <a:pt x="18858" y="7922"/>
                  <a:pt x="19013" y="8098"/>
                </a:cubicBezTo>
                <a:cubicBezTo>
                  <a:pt x="19169" y="8274"/>
                  <a:pt x="19422" y="8274"/>
                  <a:pt x="19578" y="8098"/>
                </a:cubicBezTo>
                <a:cubicBezTo>
                  <a:pt x="19734" y="7922"/>
                  <a:pt x="19734" y="7636"/>
                  <a:pt x="19578" y="7460"/>
                </a:cubicBezTo>
                <a:cubicBezTo>
                  <a:pt x="19500" y="7371"/>
                  <a:pt x="19397" y="7327"/>
                  <a:pt x="19295" y="7327"/>
                </a:cubicBezTo>
                <a:close/>
                <a:moveTo>
                  <a:pt x="18079" y="8727"/>
                </a:moveTo>
                <a:cubicBezTo>
                  <a:pt x="17966" y="8717"/>
                  <a:pt x="17849" y="8758"/>
                  <a:pt x="17760" y="8854"/>
                </a:cubicBezTo>
                <a:lnTo>
                  <a:pt x="15892" y="10967"/>
                </a:lnTo>
                <a:lnTo>
                  <a:pt x="15219" y="10206"/>
                </a:lnTo>
                <a:cubicBezTo>
                  <a:pt x="15139" y="10115"/>
                  <a:pt x="15029" y="10066"/>
                  <a:pt x="14916" y="10069"/>
                </a:cubicBezTo>
                <a:cubicBezTo>
                  <a:pt x="14810" y="10073"/>
                  <a:pt x="14710" y="10121"/>
                  <a:pt x="14636" y="10206"/>
                </a:cubicBezTo>
                <a:lnTo>
                  <a:pt x="12299" y="12850"/>
                </a:lnTo>
                <a:lnTo>
                  <a:pt x="11645" y="12111"/>
                </a:lnTo>
                <a:cubicBezTo>
                  <a:pt x="11573" y="12029"/>
                  <a:pt x="11476" y="11981"/>
                  <a:pt x="11374" y="11977"/>
                </a:cubicBezTo>
                <a:cubicBezTo>
                  <a:pt x="11262" y="11972"/>
                  <a:pt x="11153" y="12021"/>
                  <a:pt x="11074" y="12111"/>
                </a:cubicBezTo>
                <a:lnTo>
                  <a:pt x="9806" y="13546"/>
                </a:lnTo>
                <a:cubicBezTo>
                  <a:pt x="9679" y="13714"/>
                  <a:pt x="9678" y="13961"/>
                  <a:pt x="9804" y="14129"/>
                </a:cubicBezTo>
                <a:cubicBezTo>
                  <a:pt x="9954" y="14329"/>
                  <a:pt x="10220" y="14349"/>
                  <a:pt x="10391" y="14173"/>
                </a:cubicBezTo>
                <a:lnTo>
                  <a:pt x="11337" y="13094"/>
                </a:lnTo>
                <a:lnTo>
                  <a:pt x="12029" y="13879"/>
                </a:lnTo>
                <a:cubicBezTo>
                  <a:pt x="12093" y="13949"/>
                  <a:pt x="12178" y="13991"/>
                  <a:pt x="12268" y="13995"/>
                </a:cubicBezTo>
                <a:cubicBezTo>
                  <a:pt x="12369" y="14001"/>
                  <a:pt x="12468" y="13958"/>
                  <a:pt x="12540" y="13879"/>
                </a:cubicBezTo>
                <a:lnTo>
                  <a:pt x="14918" y="11188"/>
                </a:lnTo>
                <a:lnTo>
                  <a:pt x="15621" y="11982"/>
                </a:lnTo>
                <a:cubicBezTo>
                  <a:pt x="15691" y="12067"/>
                  <a:pt x="15789" y="12114"/>
                  <a:pt x="15891" y="12114"/>
                </a:cubicBezTo>
                <a:cubicBezTo>
                  <a:pt x="15992" y="12113"/>
                  <a:pt x="16089" y="12066"/>
                  <a:pt x="16158" y="11982"/>
                </a:cubicBezTo>
                <a:lnTo>
                  <a:pt x="18341" y="9512"/>
                </a:lnTo>
                <a:cubicBezTo>
                  <a:pt x="18485" y="9350"/>
                  <a:pt x="18500" y="9093"/>
                  <a:pt x="18376" y="8910"/>
                </a:cubicBezTo>
                <a:cubicBezTo>
                  <a:pt x="18301" y="8799"/>
                  <a:pt x="18192" y="8737"/>
                  <a:pt x="18079" y="8727"/>
                </a:cubicBezTo>
                <a:close/>
                <a:moveTo>
                  <a:pt x="8130" y="10048"/>
                </a:moveTo>
                <a:cubicBezTo>
                  <a:pt x="8017" y="10048"/>
                  <a:pt x="7904" y="10097"/>
                  <a:pt x="7818" y="10194"/>
                </a:cubicBezTo>
                <a:cubicBezTo>
                  <a:pt x="7645" y="10389"/>
                  <a:pt x="7645" y="10706"/>
                  <a:pt x="7818" y="10901"/>
                </a:cubicBezTo>
                <a:cubicBezTo>
                  <a:pt x="7990" y="11096"/>
                  <a:pt x="8270" y="11096"/>
                  <a:pt x="8442" y="10901"/>
                </a:cubicBezTo>
                <a:cubicBezTo>
                  <a:pt x="8615" y="10706"/>
                  <a:pt x="8615" y="10389"/>
                  <a:pt x="8442" y="10194"/>
                </a:cubicBezTo>
                <a:cubicBezTo>
                  <a:pt x="8356" y="10097"/>
                  <a:pt x="8243" y="10048"/>
                  <a:pt x="8130" y="10048"/>
                </a:cubicBezTo>
                <a:close/>
                <a:moveTo>
                  <a:pt x="14077" y="16577"/>
                </a:moveTo>
                <a:lnTo>
                  <a:pt x="15538" y="16577"/>
                </a:lnTo>
                <a:lnTo>
                  <a:pt x="16746" y="20697"/>
                </a:lnTo>
                <a:lnTo>
                  <a:pt x="12814" y="20697"/>
                </a:lnTo>
                <a:lnTo>
                  <a:pt x="14077" y="1657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6398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61" b="91"/>
          <a:stretch/>
        </p:blipFill>
        <p:spPr>
          <a:xfrm>
            <a:off x="16441489" y="1601788"/>
            <a:ext cx="4535487" cy="9576692"/>
          </a:xfrm>
          <a:prstGeom prst="roundRect">
            <a:avLst>
              <a:gd name="adj" fmla="val 12446"/>
            </a:avLst>
          </a:prstGeom>
          <a:solidFill>
            <a:srgbClr val="565B6E"/>
          </a:solidFill>
        </p:spPr>
      </p:pic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12</a:t>
            </a:fld>
            <a:endParaRPr lang="x-none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68464" y="1547474"/>
            <a:ext cx="4630878" cy="984703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853768" y="1123472"/>
            <a:ext cx="7169880" cy="1774088"/>
            <a:chOff x="2686944" y="2940824"/>
            <a:chExt cx="10223602" cy="3741216"/>
          </a:xfrm>
        </p:grpSpPr>
        <p:sp>
          <p:nvSpPr>
            <p:cNvPr id="28" name="Text Box 3"/>
            <p:cNvSpPr txBox="1">
              <a:spLocks/>
            </p:cNvSpPr>
            <p:nvPr/>
          </p:nvSpPr>
          <p:spPr bwMode="auto">
            <a:xfrm>
              <a:off x="2686944" y="2940824"/>
              <a:ext cx="9432925" cy="374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800" dirty="0" smtClean="0">
                  <a:solidFill>
                    <a:schemeClr val="tx1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ANDROID</a:t>
              </a:r>
              <a:endParaRPr lang="x-none" altLang="x-none" sz="8800" dirty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  <p:sp>
          <p:nvSpPr>
            <p:cNvPr id="25" name="Text Box 2"/>
            <p:cNvSpPr txBox="1">
              <a:spLocks/>
            </p:cNvSpPr>
            <p:nvPr/>
          </p:nvSpPr>
          <p:spPr bwMode="auto">
            <a:xfrm>
              <a:off x="9258264" y="2940824"/>
              <a:ext cx="3652282" cy="3847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x-none" altLang="x-none" spc="300" dirty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  <a:sym typeface="Poppins SemiBold" charset="0"/>
              </a:endParaRPr>
            </a:p>
          </p:txBody>
        </p:sp>
      </p:grpSp>
      <p:sp>
        <p:nvSpPr>
          <p:cNvPr id="10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12</a:t>
            </a:fld>
            <a:endParaRPr lang="x-none" altLang="x-none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12</a:t>
            </a:fld>
            <a:endParaRPr lang="x-none" altLang="x-none"/>
          </a:p>
        </p:txBody>
      </p:sp>
      <p:sp>
        <p:nvSpPr>
          <p:cNvPr id="12" name="Rectangle 11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  <p:sp>
        <p:nvSpPr>
          <p:cNvPr id="18" name="Text Box 3"/>
          <p:cNvSpPr txBox="1">
            <a:spLocks/>
          </p:cNvSpPr>
          <p:nvPr/>
        </p:nvSpPr>
        <p:spPr bwMode="auto">
          <a:xfrm>
            <a:off x="3802508" y="6227290"/>
            <a:ext cx="9109572" cy="21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marL="571500" indent="-571500" eaLnBrk="1">
              <a:buFont typeface="Arial" panose="020B0604020202020204" pitchFamily="34" charset="0"/>
              <a:buChar char="•"/>
              <a:defRPr/>
            </a:pPr>
            <a:r>
              <a:rPr lang="en-US" altLang="x-none" sz="4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MENDAFTARKAN NASABAH</a:t>
            </a:r>
          </a:p>
          <a:p>
            <a:pPr marL="571500" indent="-571500" eaLnBrk="1">
              <a:buFont typeface="Arial" panose="020B0604020202020204" pitchFamily="34" charset="0"/>
              <a:buChar char="•"/>
              <a:defRPr/>
            </a:pPr>
            <a:r>
              <a:rPr lang="en-US" altLang="x-none" sz="4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TRANSAKSI </a:t>
            </a:r>
          </a:p>
        </p:txBody>
      </p:sp>
      <p:sp>
        <p:nvSpPr>
          <p:cNvPr id="19" name="Text Box 3"/>
          <p:cNvSpPr txBox="1">
            <a:spLocks/>
          </p:cNvSpPr>
          <p:nvPr/>
        </p:nvSpPr>
        <p:spPr bwMode="auto">
          <a:xfrm>
            <a:off x="3995193" y="4616142"/>
            <a:ext cx="258925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FUNGSI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15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13</a:t>
            </a:fld>
            <a:endParaRPr lang="x-none" altLang="x-none"/>
          </a:p>
        </p:txBody>
      </p:sp>
      <p:grpSp>
        <p:nvGrpSpPr>
          <p:cNvPr id="9" name="Group 8"/>
          <p:cNvGrpSpPr/>
          <p:nvPr/>
        </p:nvGrpSpPr>
        <p:grpSpPr>
          <a:xfrm>
            <a:off x="2326904" y="1733148"/>
            <a:ext cx="6521886" cy="8784000"/>
            <a:chOff x="2326904" y="1733148"/>
            <a:chExt cx="6521886" cy="878400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326904" y="1733148"/>
              <a:ext cx="6521886" cy="8784000"/>
            </a:xfrm>
            <a:prstGeom prst="roundRect">
              <a:avLst>
                <a:gd name="adj" fmla="val 858"/>
              </a:avLst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3283591" y="7002016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8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ADMIN</a:t>
              </a:r>
              <a:endPara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sp>
        <p:nvSpPr>
          <p:cNvPr id="28" name="Text Box 3"/>
          <p:cNvSpPr txBox="1">
            <a:spLocks/>
          </p:cNvSpPr>
          <p:nvPr/>
        </p:nvSpPr>
        <p:spPr bwMode="auto">
          <a:xfrm>
            <a:off x="11759952" y="3114423"/>
            <a:ext cx="6912768" cy="172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96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REACT JS</a:t>
            </a:r>
            <a:endParaRPr lang="x-none" altLang="x-none" sz="96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4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13</a:t>
            </a:fld>
            <a:endParaRPr lang="x-none" altLang="x-none"/>
          </a:p>
        </p:txBody>
      </p:sp>
      <p:sp>
        <p:nvSpPr>
          <p:cNvPr id="15" name="Rectangle 14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  <p:sp>
        <p:nvSpPr>
          <p:cNvPr id="17" name="Text Box 3"/>
          <p:cNvSpPr txBox="1">
            <a:spLocks/>
          </p:cNvSpPr>
          <p:nvPr/>
        </p:nvSpPr>
        <p:spPr bwMode="auto">
          <a:xfrm>
            <a:off x="10895856" y="7578080"/>
            <a:ext cx="8640960" cy="37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LOGIN ADMIN</a:t>
            </a:r>
          </a:p>
          <a:p>
            <a:pPr eaLnBrk="1">
              <a:defRPr/>
            </a:pPr>
            <a:r>
              <a:rPr lang="en-US" altLang="x-none" sz="4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MELIHAT DATA CO &amp; NASABAH</a:t>
            </a:r>
          </a:p>
          <a:p>
            <a:pPr eaLnBrk="1">
              <a:defRPr/>
            </a:pPr>
            <a:r>
              <a:rPr lang="en-US" altLang="x-none" sz="4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MENGEDIT DATA CO</a:t>
            </a:r>
            <a:endParaRPr lang="en-US" altLang="x-none" sz="4400" dirty="0" smtClean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  <a:p>
            <a:pPr eaLnBrk="1">
              <a:defRPr/>
            </a:pPr>
            <a:r>
              <a:rPr lang="en-US" altLang="x-none" sz="4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MELIHAT DATA FINANCE</a:t>
            </a:r>
          </a:p>
          <a:p>
            <a:pPr eaLnBrk="1">
              <a:defRPr/>
            </a:pPr>
            <a:r>
              <a:rPr lang="en-US" altLang="x-none" sz="44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MEMBUAT AKUN LOGIN CO</a:t>
            </a:r>
          </a:p>
        </p:txBody>
      </p:sp>
      <p:sp>
        <p:nvSpPr>
          <p:cNvPr id="18" name="Text Box 3"/>
          <p:cNvSpPr txBox="1">
            <a:spLocks/>
          </p:cNvSpPr>
          <p:nvPr/>
        </p:nvSpPr>
        <p:spPr bwMode="auto">
          <a:xfrm>
            <a:off x="10031760" y="2186608"/>
            <a:ext cx="1116123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TEKNOLOGI YANG DIGUNAKAN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9" name="Text Box 3"/>
          <p:cNvSpPr txBox="1">
            <a:spLocks/>
          </p:cNvSpPr>
          <p:nvPr/>
        </p:nvSpPr>
        <p:spPr bwMode="auto">
          <a:xfrm>
            <a:off x="10046033" y="6506641"/>
            <a:ext cx="258925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FUNGSI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21" name="Shape"/>
          <p:cNvSpPr/>
          <p:nvPr/>
        </p:nvSpPr>
        <p:spPr>
          <a:xfrm>
            <a:off x="4579735" y="3325543"/>
            <a:ext cx="2016224" cy="1732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600" extrusionOk="0">
                <a:moveTo>
                  <a:pt x="14630" y="0"/>
                </a:moveTo>
                <a:cubicBezTo>
                  <a:pt x="14012" y="0"/>
                  <a:pt x="13394" y="266"/>
                  <a:pt x="12922" y="800"/>
                </a:cubicBezTo>
                <a:cubicBezTo>
                  <a:pt x="12531" y="1243"/>
                  <a:pt x="12303" y="1799"/>
                  <a:pt x="12236" y="2374"/>
                </a:cubicBezTo>
                <a:lnTo>
                  <a:pt x="9567" y="2374"/>
                </a:lnTo>
                <a:lnTo>
                  <a:pt x="9558" y="2374"/>
                </a:lnTo>
                <a:cubicBezTo>
                  <a:pt x="9286" y="2374"/>
                  <a:pt x="9081" y="2375"/>
                  <a:pt x="8908" y="2388"/>
                </a:cubicBezTo>
                <a:cubicBezTo>
                  <a:pt x="8735" y="2401"/>
                  <a:pt x="8594" y="2427"/>
                  <a:pt x="8449" y="2479"/>
                </a:cubicBezTo>
                <a:cubicBezTo>
                  <a:pt x="8289" y="2545"/>
                  <a:pt x="8146" y="2649"/>
                  <a:pt x="8028" y="2782"/>
                </a:cubicBezTo>
                <a:cubicBezTo>
                  <a:pt x="7911" y="2915"/>
                  <a:pt x="7819" y="3077"/>
                  <a:pt x="7760" y="3258"/>
                </a:cubicBezTo>
                <a:cubicBezTo>
                  <a:pt x="7714" y="3423"/>
                  <a:pt x="7691" y="3584"/>
                  <a:pt x="7679" y="3779"/>
                </a:cubicBezTo>
                <a:cubicBezTo>
                  <a:pt x="7667" y="3975"/>
                  <a:pt x="7668" y="4207"/>
                  <a:pt x="7668" y="4513"/>
                </a:cubicBezTo>
                <a:lnTo>
                  <a:pt x="7675" y="6178"/>
                </a:lnTo>
                <a:lnTo>
                  <a:pt x="5282" y="6178"/>
                </a:lnTo>
                <a:cubicBezTo>
                  <a:pt x="5870" y="5305"/>
                  <a:pt x="5813" y="4054"/>
                  <a:pt x="5108" y="3256"/>
                </a:cubicBezTo>
                <a:cubicBezTo>
                  <a:pt x="4724" y="2821"/>
                  <a:pt x="4220" y="2603"/>
                  <a:pt x="3716" y="2603"/>
                </a:cubicBezTo>
                <a:cubicBezTo>
                  <a:pt x="3213" y="2603"/>
                  <a:pt x="2709" y="2821"/>
                  <a:pt x="2324" y="3256"/>
                </a:cubicBezTo>
                <a:cubicBezTo>
                  <a:pt x="1556" y="4126"/>
                  <a:pt x="1556" y="5536"/>
                  <a:pt x="2324" y="6406"/>
                </a:cubicBezTo>
                <a:cubicBezTo>
                  <a:pt x="2353" y="6438"/>
                  <a:pt x="2383" y="6467"/>
                  <a:pt x="2412" y="6497"/>
                </a:cubicBezTo>
                <a:cubicBezTo>
                  <a:pt x="1750" y="6767"/>
                  <a:pt x="1170" y="7247"/>
                  <a:pt x="744" y="7881"/>
                </a:cubicBezTo>
                <a:cubicBezTo>
                  <a:pt x="287" y="8561"/>
                  <a:pt x="27" y="9386"/>
                  <a:pt x="1" y="10240"/>
                </a:cubicBezTo>
                <a:lnTo>
                  <a:pt x="1" y="13932"/>
                </a:lnTo>
                <a:cubicBezTo>
                  <a:pt x="-7" y="14381"/>
                  <a:pt x="117" y="14819"/>
                  <a:pt x="355" y="15179"/>
                </a:cubicBezTo>
                <a:cubicBezTo>
                  <a:pt x="662" y="15643"/>
                  <a:pt x="1129" y="15938"/>
                  <a:pt x="1640" y="15989"/>
                </a:cubicBezTo>
                <a:lnTo>
                  <a:pt x="1696" y="15989"/>
                </a:lnTo>
                <a:lnTo>
                  <a:pt x="1696" y="20697"/>
                </a:lnTo>
                <a:lnTo>
                  <a:pt x="627" y="20697"/>
                </a:lnTo>
                <a:cubicBezTo>
                  <a:pt x="407" y="20697"/>
                  <a:pt x="228" y="20900"/>
                  <a:pt x="228" y="21149"/>
                </a:cubicBezTo>
                <a:cubicBezTo>
                  <a:pt x="228" y="21398"/>
                  <a:pt x="407" y="21600"/>
                  <a:pt x="627" y="21600"/>
                </a:cubicBezTo>
                <a:lnTo>
                  <a:pt x="20830" y="21600"/>
                </a:lnTo>
                <a:cubicBezTo>
                  <a:pt x="21050" y="21600"/>
                  <a:pt x="21230" y="21398"/>
                  <a:pt x="21230" y="21149"/>
                </a:cubicBezTo>
                <a:cubicBezTo>
                  <a:pt x="21230" y="20900"/>
                  <a:pt x="21050" y="20697"/>
                  <a:pt x="20830" y="20697"/>
                </a:cubicBezTo>
                <a:lnTo>
                  <a:pt x="17587" y="20697"/>
                </a:lnTo>
                <a:lnTo>
                  <a:pt x="16378" y="16577"/>
                </a:lnTo>
                <a:lnTo>
                  <a:pt x="19694" y="16577"/>
                </a:lnTo>
                <a:cubicBezTo>
                  <a:pt x="19969" y="16577"/>
                  <a:pt x="20175" y="16577"/>
                  <a:pt x="20349" y="16564"/>
                </a:cubicBezTo>
                <a:cubicBezTo>
                  <a:pt x="20524" y="16551"/>
                  <a:pt x="20666" y="16524"/>
                  <a:pt x="20812" y="16472"/>
                </a:cubicBezTo>
                <a:cubicBezTo>
                  <a:pt x="20972" y="16406"/>
                  <a:pt x="21115" y="16302"/>
                  <a:pt x="21232" y="16169"/>
                </a:cubicBezTo>
                <a:cubicBezTo>
                  <a:pt x="21350" y="16036"/>
                  <a:pt x="21442" y="15874"/>
                  <a:pt x="21500" y="15693"/>
                </a:cubicBezTo>
                <a:cubicBezTo>
                  <a:pt x="21546" y="15528"/>
                  <a:pt x="21570" y="15367"/>
                  <a:pt x="21581" y="15171"/>
                </a:cubicBezTo>
                <a:cubicBezTo>
                  <a:pt x="21593" y="14976"/>
                  <a:pt x="21593" y="14744"/>
                  <a:pt x="21593" y="14438"/>
                </a:cubicBezTo>
                <a:lnTo>
                  <a:pt x="21593" y="4523"/>
                </a:lnTo>
                <a:cubicBezTo>
                  <a:pt x="21593" y="4211"/>
                  <a:pt x="21593" y="3978"/>
                  <a:pt x="21581" y="3781"/>
                </a:cubicBezTo>
                <a:cubicBezTo>
                  <a:pt x="21570" y="3584"/>
                  <a:pt x="21546" y="3423"/>
                  <a:pt x="21500" y="3258"/>
                </a:cubicBezTo>
                <a:cubicBezTo>
                  <a:pt x="21442" y="3077"/>
                  <a:pt x="21350" y="2915"/>
                  <a:pt x="21232" y="2782"/>
                </a:cubicBezTo>
                <a:cubicBezTo>
                  <a:pt x="21115" y="2649"/>
                  <a:pt x="20972" y="2545"/>
                  <a:pt x="20812" y="2479"/>
                </a:cubicBezTo>
                <a:cubicBezTo>
                  <a:pt x="20666" y="2427"/>
                  <a:pt x="20524" y="2400"/>
                  <a:pt x="20351" y="2387"/>
                </a:cubicBezTo>
                <a:cubicBezTo>
                  <a:pt x="20178" y="2374"/>
                  <a:pt x="19973" y="2374"/>
                  <a:pt x="19702" y="2374"/>
                </a:cubicBezTo>
                <a:lnTo>
                  <a:pt x="17024" y="2374"/>
                </a:lnTo>
                <a:cubicBezTo>
                  <a:pt x="16957" y="1799"/>
                  <a:pt x="16730" y="1243"/>
                  <a:pt x="16339" y="800"/>
                </a:cubicBezTo>
                <a:cubicBezTo>
                  <a:pt x="15867" y="266"/>
                  <a:pt x="15249" y="0"/>
                  <a:pt x="14630" y="0"/>
                </a:cubicBezTo>
                <a:close/>
                <a:moveTo>
                  <a:pt x="14630" y="924"/>
                </a:moveTo>
                <a:cubicBezTo>
                  <a:pt x="15039" y="924"/>
                  <a:pt x="15449" y="1101"/>
                  <a:pt x="15761" y="1454"/>
                </a:cubicBezTo>
                <a:cubicBezTo>
                  <a:pt x="15992" y="1715"/>
                  <a:pt x="16137" y="2037"/>
                  <a:pt x="16196" y="2374"/>
                </a:cubicBezTo>
                <a:lnTo>
                  <a:pt x="13064" y="2374"/>
                </a:lnTo>
                <a:cubicBezTo>
                  <a:pt x="13124" y="2037"/>
                  <a:pt x="13268" y="1715"/>
                  <a:pt x="13500" y="1454"/>
                </a:cubicBezTo>
                <a:cubicBezTo>
                  <a:pt x="13812" y="1101"/>
                  <a:pt x="14221" y="924"/>
                  <a:pt x="14630" y="924"/>
                </a:cubicBezTo>
                <a:close/>
                <a:moveTo>
                  <a:pt x="9049" y="3277"/>
                </a:moveTo>
                <a:lnTo>
                  <a:pt x="9051" y="3277"/>
                </a:lnTo>
                <a:lnTo>
                  <a:pt x="20211" y="3277"/>
                </a:lnTo>
                <a:cubicBezTo>
                  <a:pt x="20282" y="3277"/>
                  <a:pt x="20336" y="3278"/>
                  <a:pt x="20381" y="3281"/>
                </a:cubicBezTo>
                <a:cubicBezTo>
                  <a:pt x="20427" y="3285"/>
                  <a:pt x="20464" y="3291"/>
                  <a:pt x="20502" y="3305"/>
                </a:cubicBezTo>
                <a:cubicBezTo>
                  <a:pt x="20544" y="3322"/>
                  <a:pt x="20582" y="3350"/>
                  <a:pt x="20613" y="3385"/>
                </a:cubicBezTo>
                <a:cubicBezTo>
                  <a:pt x="20644" y="3419"/>
                  <a:pt x="20668" y="3462"/>
                  <a:pt x="20683" y="3509"/>
                </a:cubicBezTo>
                <a:cubicBezTo>
                  <a:pt x="20695" y="3553"/>
                  <a:pt x="20701" y="3595"/>
                  <a:pt x="20704" y="3646"/>
                </a:cubicBezTo>
                <a:cubicBezTo>
                  <a:pt x="20707" y="3698"/>
                  <a:pt x="20707" y="3759"/>
                  <a:pt x="20707" y="3841"/>
                </a:cubicBezTo>
                <a:lnTo>
                  <a:pt x="20707" y="15112"/>
                </a:lnTo>
                <a:cubicBezTo>
                  <a:pt x="20707" y="15193"/>
                  <a:pt x="20707" y="15253"/>
                  <a:pt x="20704" y="15304"/>
                </a:cubicBezTo>
                <a:cubicBezTo>
                  <a:pt x="20701" y="15356"/>
                  <a:pt x="20695" y="15398"/>
                  <a:pt x="20683" y="15441"/>
                </a:cubicBezTo>
                <a:cubicBezTo>
                  <a:pt x="20668" y="15489"/>
                  <a:pt x="20644" y="15531"/>
                  <a:pt x="20613" y="15566"/>
                </a:cubicBezTo>
                <a:cubicBezTo>
                  <a:pt x="20582" y="15601"/>
                  <a:pt x="20544" y="15628"/>
                  <a:pt x="20502" y="15646"/>
                </a:cubicBezTo>
                <a:cubicBezTo>
                  <a:pt x="20464" y="15659"/>
                  <a:pt x="20427" y="15666"/>
                  <a:pt x="20381" y="15670"/>
                </a:cubicBezTo>
                <a:cubicBezTo>
                  <a:pt x="20336" y="15673"/>
                  <a:pt x="20281" y="15674"/>
                  <a:pt x="20209" y="15674"/>
                </a:cubicBezTo>
                <a:lnTo>
                  <a:pt x="9049" y="15674"/>
                </a:lnTo>
                <a:cubicBezTo>
                  <a:pt x="8978" y="15674"/>
                  <a:pt x="8924" y="15673"/>
                  <a:pt x="8879" y="15670"/>
                </a:cubicBezTo>
                <a:cubicBezTo>
                  <a:pt x="8834" y="15666"/>
                  <a:pt x="8796" y="15659"/>
                  <a:pt x="8758" y="15646"/>
                </a:cubicBezTo>
                <a:cubicBezTo>
                  <a:pt x="8716" y="15628"/>
                  <a:pt x="8678" y="15601"/>
                  <a:pt x="8648" y="15566"/>
                </a:cubicBezTo>
                <a:cubicBezTo>
                  <a:pt x="8617" y="15531"/>
                  <a:pt x="8593" y="15489"/>
                  <a:pt x="8577" y="15441"/>
                </a:cubicBezTo>
                <a:cubicBezTo>
                  <a:pt x="8565" y="15398"/>
                  <a:pt x="8559" y="15356"/>
                  <a:pt x="8556" y="15304"/>
                </a:cubicBezTo>
                <a:cubicBezTo>
                  <a:pt x="8553" y="15253"/>
                  <a:pt x="8553" y="15191"/>
                  <a:pt x="8553" y="15110"/>
                </a:cubicBezTo>
                <a:lnTo>
                  <a:pt x="8553" y="12421"/>
                </a:lnTo>
                <a:cubicBezTo>
                  <a:pt x="8569" y="12138"/>
                  <a:pt x="8373" y="11897"/>
                  <a:pt x="8122" y="11890"/>
                </a:cubicBezTo>
                <a:cubicBezTo>
                  <a:pt x="7863" y="11884"/>
                  <a:pt x="7653" y="12128"/>
                  <a:pt x="7668" y="12421"/>
                </a:cubicBezTo>
                <a:lnTo>
                  <a:pt x="7668" y="14428"/>
                </a:lnTo>
                <a:cubicBezTo>
                  <a:pt x="7668" y="14739"/>
                  <a:pt x="7667" y="14973"/>
                  <a:pt x="7679" y="15170"/>
                </a:cubicBezTo>
                <a:cubicBezTo>
                  <a:pt x="7691" y="15367"/>
                  <a:pt x="7714" y="15528"/>
                  <a:pt x="7760" y="15693"/>
                </a:cubicBezTo>
                <a:cubicBezTo>
                  <a:pt x="7819" y="15874"/>
                  <a:pt x="7911" y="16036"/>
                  <a:pt x="8028" y="16169"/>
                </a:cubicBezTo>
                <a:cubicBezTo>
                  <a:pt x="8146" y="16302"/>
                  <a:pt x="8289" y="16406"/>
                  <a:pt x="8449" y="16472"/>
                </a:cubicBezTo>
                <a:cubicBezTo>
                  <a:pt x="8595" y="16524"/>
                  <a:pt x="8736" y="16551"/>
                  <a:pt x="8910" y="16564"/>
                </a:cubicBezTo>
                <a:cubicBezTo>
                  <a:pt x="9083" y="16577"/>
                  <a:pt x="9287" y="16577"/>
                  <a:pt x="9558" y="16577"/>
                </a:cubicBezTo>
                <a:lnTo>
                  <a:pt x="13233" y="16577"/>
                </a:lnTo>
                <a:lnTo>
                  <a:pt x="11970" y="20697"/>
                </a:lnTo>
                <a:lnTo>
                  <a:pt x="6014" y="20697"/>
                </a:lnTo>
                <a:lnTo>
                  <a:pt x="6014" y="9110"/>
                </a:lnTo>
                <a:lnTo>
                  <a:pt x="10413" y="9110"/>
                </a:lnTo>
                <a:cubicBezTo>
                  <a:pt x="10975" y="9093"/>
                  <a:pt x="11509" y="8824"/>
                  <a:pt x="11897" y="8363"/>
                </a:cubicBezTo>
                <a:cubicBezTo>
                  <a:pt x="12257" y="7935"/>
                  <a:pt x="12465" y="7373"/>
                  <a:pt x="12481" y="6782"/>
                </a:cubicBezTo>
                <a:cubicBezTo>
                  <a:pt x="12487" y="6631"/>
                  <a:pt x="12441" y="6483"/>
                  <a:pt x="12352" y="6370"/>
                </a:cubicBezTo>
                <a:cubicBezTo>
                  <a:pt x="12255" y="6248"/>
                  <a:pt x="12118" y="6178"/>
                  <a:pt x="11973" y="6178"/>
                </a:cubicBezTo>
                <a:lnTo>
                  <a:pt x="8562" y="6178"/>
                </a:lnTo>
                <a:lnTo>
                  <a:pt x="8553" y="3839"/>
                </a:lnTo>
                <a:cubicBezTo>
                  <a:pt x="8553" y="3758"/>
                  <a:pt x="8553" y="3698"/>
                  <a:pt x="8556" y="3646"/>
                </a:cubicBezTo>
                <a:cubicBezTo>
                  <a:pt x="8559" y="3595"/>
                  <a:pt x="8565" y="3553"/>
                  <a:pt x="8577" y="3509"/>
                </a:cubicBezTo>
                <a:cubicBezTo>
                  <a:pt x="8593" y="3462"/>
                  <a:pt x="8617" y="3419"/>
                  <a:pt x="8648" y="3385"/>
                </a:cubicBezTo>
                <a:cubicBezTo>
                  <a:pt x="8678" y="3350"/>
                  <a:pt x="8716" y="3322"/>
                  <a:pt x="8758" y="3305"/>
                </a:cubicBezTo>
                <a:cubicBezTo>
                  <a:pt x="8796" y="3292"/>
                  <a:pt x="8833" y="3285"/>
                  <a:pt x="8878" y="3281"/>
                </a:cubicBezTo>
                <a:cubicBezTo>
                  <a:pt x="8924" y="3278"/>
                  <a:pt x="8978" y="3277"/>
                  <a:pt x="9049" y="3277"/>
                </a:cubicBezTo>
                <a:close/>
                <a:moveTo>
                  <a:pt x="3716" y="3517"/>
                </a:moveTo>
                <a:cubicBezTo>
                  <a:pt x="4013" y="3517"/>
                  <a:pt x="4310" y="3646"/>
                  <a:pt x="4537" y="3902"/>
                </a:cubicBezTo>
                <a:cubicBezTo>
                  <a:pt x="4990" y="4415"/>
                  <a:pt x="4990" y="5247"/>
                  <a:pt x="4537" y="5760"/>
                </a:cubicBezTo>
                <a:cubicBezTo>
                  <a:pt x="4084" y="6273"/>
                  <a:pt x="3348" y="6273"/>
                  <a:pt x="2895" y="5760"/>
                </a:cubicBezTo>
                <a:cubicBezTo>
                  <a:pt x="2442" y="5247"/>
                  <a:pt x="2442" y="4415"/>
                  <a:pt x="2895" y="3902"/>
                </a:cubicBezTo>
                <a:cubicBezTo>
                  <a:pt x="3122" y="3646"/>
                  <a:pt x="3419" y="3517"/>
                  <a:pt x="3716" y="3517"/>
                </a:cubicBezTo>
                <a:close/>
                <a:moveTo>
                  <a:pt x="3888" y="7101"/>
                </a:moveTo>
                <a:lnTo>
                  <a:pt x="11576" y="7101"/>
                </a:lnTo>
                <a:cubicBezTo>
                  <a:pt x="11535" y="7343"/>
                  <a:pt x="11434" y="7568"/>
                  <a:pt x="11286" y="7750"/>
                </a:cubicBezTo>
                <a:cubicBezTo>
                  <a:pt x="11069" y="8016"/>
                  <a:pt x="10766" y="8172"/>
                  <a:pt x="10445" y="8181"/>
                </a:cubicBezTo>
                <a:lnTo>
                  <a:pt x="5628" y="8174"/>
                </a:lnTo>
                <a:cubicBezTo>
                  <a:pt x="5528" y="8172"/>
                  <a:pt x="5429" y="8208"/>
                  <a:pt x="5349" y="8277"/>
                </a:cubicBezTo>
                <a:cubicBezTo>
                  <a:pt x="5256" y="8357"/>
                  <a:pt x="5194" y="8476"/>
                  <a:pt x="5177" y="8607"/>
                </a:cubicBezTo>
                <a:lnTo>
                  <a:pt x="5177" y="20697"/>
                </a:lnTo>
                <a:lnTo>
                  <a:pt x="4271" y="20697"/>
                </a:lnTo>
                <a:lnTo>
                  <a:pt x="4271" y="15303"/>
                </a:lnTo>
                <a:cubicBezTo>
                  <a:pt x="4271" y="15041"/>
                  <a:pt x="4084" y="14829"/>
                  <a:pt x="3852" y="14829"/>
                </a:cubicBezTo>
                <a:cubicBezTo>
                  <a:pt x="3621" y="14829"/>
                  <a:pt x="3433" y="15041"/>
                  <a:pt x="3433" y="15303"/>
                </a:cubicBezTo>
                <a:lnTo>
                  <a:pt x="3433" y="20697"/>
                </a:lnTo>
                <a:lnTo>
                  <a:pt x="2534" y="20697"/>
                </a:lnTo>
                <a:lnTo>
                  <a:pt x="2534" y="10500"/>
                </a:lnTo>
                <a:cubicBezTo>
                  <a:pt x="2534" y="10238"/>
                  <a:pt x="2346" y="10026"/>
                  <a:pt x="2115" y="10026"/>
                </a:cubicBezTo>
                <a:cubicBezTo>
                  <a:pt x="1883" y="10026"/>
                  <a:pt x="1696" y="10238"/>
                  <a:pt x="1696" y="10500"/>
                </a:cubicBezTo>
                <a:lnTo>
                  <a:pt x="1696" y="15054"/>
                </a:lnTo>
                <a:lnTo>
                  <a:pt x="1628" y="15054"/>
                </a:lnTo>
                <a:cubicBezTo>
                  <a:pt x="1382" y="15009"/>
                  <a:pt x="1161" y="14854"/>
                  <a:pt x="1015" y="14624"/>
                </a:cubicBezTo>
                <a:cubicBezTo>
                  <a:pt x="913" y="14462"/>
                  <a:pt x="854" y="14270"/>
                  <a:pt x="845" y="14072"/>
                </a:cubicBezTo>
                <a:lnTo>
                  <a:pt x="845" y="10440"/>
                </a:lnTo>
                <a:cubicBezTo>
                  <a:pt x="844" y="9528"/>
                  <a:pt x="1173" y="8657"/>
                  <a:pt x="1754" y="8027"/>
                </a:cubicBezTo>
                <a:cubicBezTo>
                  <a:pt x="2327" y="7406"/>
                  <a:pt x="3096" y="7072"/>
                  <a:pt x="3888" y="7101"/>
                </a:cubicBezTo>
                <a:close/>
                <a:moveTo>
                  <a:pt x="19295" y="7327"/>
                </a:moveTo>
                <a:cubicBezTo>
                  <a:pt x="19193" y="7327"/>
                  <a:pt x="19091" y="7371"/>
                  <a:pt x="19013" y="7460"/>
                </a:cubicBezTo>
                <a:cubicBezTo>
                  <a:pt x="18858" y="7636"/>
                  <a:pt x="18858" y="7922"/>
                  <a:pt x="19013" y="8098"/>
                </a:cubicBezTo>
                <a:cubicBezTo>
                  <a:pt x="19169" y="8274"/>
                  <a:pt x="19422" y="8274"/>
                  <a:pt x="19578" y="8098"/>
                </a:cubicBezTo>
                <a:cubicBezTo>
                  <a:pt x="19734" y="7922"/>
                  <a:pt x="19734" y="7636"/>
                  <a:pt x="19578" y="7460"/>
                </a:cubicBezTo>
                <a:cubicBezTo>
                  <a:pt x="19500" y="7371"/>
                  <a:pt x="19397" y="7327"/>
                  <a:pt x="19295" y="7327"/>
                </a:cubicBezTo>
                <a:close/>
                <a:moveTo>
                  <a:pt x="18079" y="8727"/>
                </a:moveTo>
                <a:cubicBezTo>
                  <a:pt x="17966" y="8717"/>
                  <a:pt x="17849" y="8758"/>
                  <a:pt x="17760" y="8854"/>
                </a:cubicBezTo>
                <a:lnTo>
                  <a:pt x="15892" y="10967"/>
                </a:lnTo>
                <a:lnTo>
                  <a:pt x="15219" y="10206"/>
                </a:lnTo>
                <a:cubicBezTo>
                  <a:pt x="15139" y="10115"/>
                  <a:pt x="15029" y="10066"/>
                  <a:pt x="14916" y="10069"/>
                </a:cubicBezTo>
                <a:cubicBezTo>
                  <a:pt x="14810" y="10073"/>
                  <a:pt x="14710" y="10121"/>
                  <a:pt x="14636" y="10206"/>
                </a:cubicBezTo>
                <a:lnTo>
                  <a:pt x="12299" y="12850"/>
                </a:lnTo>
                <a:lnTo>
                  <a:pt x="11645" y="12111"/>
                </a:lnTo>
                <a:cubicBezTo>
                  <a:pt x="11573" y="12029"/>
                  <a:pt x="11476" y="11981"/>
                  <a:pt x="11374" y="11977"/>
                </a:cubicBezTo>
                <a:cubicBezTo>
                  <a:pt x="11262" y="11972"/>
                  <a:pt x="11153" y="12021"/>
                  <a:pt x="11074" y="12111"/>
                </a:cubicBezTo>
                <a:lnTo>
                  <a:pt x="9806" y="13546"/>
                </a:lnTo>
                <a:cubicBezTo>
                  <a:pt x="9679" y="13714"/>
                  <a:pt x="9678" y="13961"/>
                  <a:pt x="9804" y="14129"/>
                </a:cubicBezTo>
                <a:cubicBezTo>
                  <a:pt x="9954" y="14329"/>
                  <a:pt x="10220" y="14349"/>
                  <a:pt x="10391" y="14173"/>
                </a:cubicBezTo>
                <a:lnTo>
                  <a:pt x="11337" y="13094"/>
                </a:lnTo>
                <a:lnTo>
                  <a:pt x="12029" y="13879"/>
                </a:lnTo>
                <a:cubicBezTo>
                  <a:pt x="12093" y="13949"/>
                  <a:pt x="12178" y="13991"/>
                  <a:pt x="12268" y="13995"/>
                </a:cubicBezTo>
                <a:cubicBezTo>
                  <a:pt x="12369" y="14001"/>
                  <a:pt x="12468" y="13958"/>
                  <a:pt x="12540" y="13879"/>
                </a:cubicBezTo>
                <a:lnTo>
                  <a:pt x="14918" y="11188"/>
                </a:lnTo>
                <a:lnTo>
                  <a:pt x="15621" y="11982"/>
                </a:lnTo>
                <a:cubicBezTo>
                  <a:pt x="15691" y="12067"/>
                  <a:pt x="15789" y="12114"/>
                  <a:pt x="15891" y="12114"/>
                </a:cubicBezTo>
                <a:cubicBezTo>
                  <a:pt x="15992" y="12113"/>
                  <a:pt x="16089" y="12066"/>
                  <a:pt x="16158" y="11982"/>
                </a:cubicBezTo>
                <a:lnTo>
                  <a:pt x="18341" y="9512"/>
                </a:lnTo>
                <a:cubicBezTo>
                  <a:pt x="18485" y="9350"/>
                  <a:pt x="18500" y="9093"/>
                  <a:pt x="18376" y="8910"/>
                </a:cubicBezTo>
                <a:cubicBezTo>
                  <a:pt x="18301" y="8799"/>
                  <a:pt x="18192" y="8737"/>
                  <a:pt x="18079" y="8727"/>
                </a:cubicBezTo>
                <a:close/>
                <a:moveTo>
                  <a:pt x="8130" y="10048"/>
                </a:moveTo>
                <a:cubicBezTo>
                  <a:pt x="8017" y="10048"/>
                  <a:pt x="7904" y="10097"/>
                  <a:pt x="7818" y="10194"/>
                </a:cubicBezTo>
                <a:cubicBezTo>
                  <a:pt x="7645" y="10389"/>
                  <a:pt x="7645" y="10706"/>
                  <a:pt x="7818" y="10901"/>
                </a:cubicBezTo>
                <a:cubicBezTo>
                  <a:pt x="7990" y="11096"/>
                  <a:pt x="8270" y="11096"/>
                  <a:pt x="8442" y="10901"/>
                </a:cubicBezTo>
                <a:cubicBezTo>
                  <a:pt x="8615" y="10706"/>
                  <a:pt x="8615" y="10389"/>
                  <a:pt x="8442" y="10194"/>
                </a:cubicBezTo>
                <a:cubicBezTo>
                  <a:pt x="8356" y="10097"/>
                  <a:pt x="8243" y="10048"/>
                  <a:pt x="8130" y="10048"/>
                </a:cubicBezTo>
                <a:close/>
                <a:moveTo>
                  <a:pt x="14077" y="16577"/>
                </a:moveTo>
                <a:lnTo>
                  <a:pt x="15538" y="16577"/>
                </a:lnTo>
                <a:lnTo>
                  <a:pt x="16746" y="20697"/>
                </a:lnTo>
                <a:lnTo>
                  <a:pt x="12814" y="20697"/>
                </a:lnTo>
                <a:lnTo>
                  <a:pt x="14077" y="1657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6204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/>
          </p:cNvSpPr>
          <p:nvPr/>
        </p:nvSpPr>
        <p:spPr bwMode="auto">
          <a:xfrm>
            <a:off x="1606824" y="4193704"/>
            <a:ext cx="62563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20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DEMO</a:t>
            </a:r>
            <a:endParaRPr lang="x-none" altLang="x-none" sz="120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2" b="20260"/>
          <a:stretch/>
        </p:blipFill>
        <p:spPr>
          <a:xfrm>
            <a:off x="16368464" y="0"/>
            <a:ext cx="8015536" cy="13716000"/>
          </a:xfrm>
        </p:spPr>
      </p:pic>
      <p:sp>
        <p:nvSpPr>
          <p:cNvPr id="19" name="Text Box 3"/>
          <p:cNvSpPr txBox="1">
            <a:spLocks/>
          </p:cNvSpPr>
          <p:nvPr/>
        </p:nvSpPr>
        <p:spPr bwMode="auto">
          <a:xfrm>
            <a:off x="1687216" y="6641976"/>
            <a:ext cx="11368880" cy="21535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20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 APPLICATION</a:t>
            </a:r>
            <a:endParaRPr lang="x-none" altLang="x-none" sz="120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7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/>
          </p:cNvSpPr>
          <p:nvPr/>
        </p:nvSpPr>
        <p:spPr bwMode="auto">
          <a:xfrm>
            <a:off x="6639489" y="1185847"/>
            <a:ext cx="11105021" cy="177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6600" dirty="0" err="1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Syariah</a:t>
            </a:r>
            <a:r>
              <a:rPr lang="en-US" altLang="x-none" sz="66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 Financing </a:t>
            </a:r>
            <a:r>
              <a:rPr lang="en-US" altLang="x-none" sz="66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Application</a:t>
            </a:r>
            <a:endParaRPr lang="x-none" altLang="x-none" sz="66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15059" y="4083999"/>
            <a:ext cx="13285253" cy="3062034"/>
            <a:chOff x="1715059" y="7619174"/>
            <a:chExt cx="9252805" cy="2238679"/>
          </a:xfrm>
        </p:grpSpPr>
        <p:sp>
          <p:nvSpPr>
            <p:cNvPr id="10" name="Shape"/>
            <p:cNvSpPr/>
            <p:nvPr/>
          </p:nvSpPr>
          <p:spPr>
            <a:xfrm>
              <a:off x="1715059" y="7619174"/>
              <a:ext cx="736059" cy="758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47" y="0"/>
                  </a:moveTo>
                  <a:cubicBezTo>
                    <a:pt x="9797" y="0"/>
                    <a:pt x="9148" y="240"/>
                    <a:pt x="8653" y="721"/>
                  </a:cubicBezTo>
                  <a:cubicBezTo>
                    <a:pt x="7662" y="1682"/>
                    <a:pt x="7662" y="3240"/>
                    <a:pt x="8653" y="4201"/>
                  </a:cubicBezTo>
                  <a:cubicBezTo>
                    <a:pt x="8745" y="4291"/>
                    <a:pt x="8845" y="4370"/>
                    <a:pt x="8947" y="4443"/>
                  </a:cubicBezTo>
                  <a:cubicBezTo>
                    <a:pt x="8186" y="4672"/>
                    <a:pt x="7488" y="5082"/>
                    <a:pt x="6924" y="5651"/>
                  </a:cubicBezTo>
                  <a:cubicBezTo>
                    <a:pt x="6799" y="5778"/>
                    <a:pt x="6685" y="5912"/>
                    <a:pt x="6577" y="6050"/>
                  </a:cubicBezTo>
                  <a:cubicBezTo>
                    <a:pt x="6175" y="6086"/>
                    <a:pt x="5761" y="5957"/>
                    <a:pt x="5454" y="5659"/>
                  </a:cubicBezTo>
                  <a:cubicBezTo>
                    <a:pt x="4904" y="5126"/>
                    <a:pt x="4904" y="4262"/>
                    <a:pt x="5454" y="3730"/>
                  </a:cubicBezTo>
                  <a:cubicBezTo>
                    <a:pt x="5728" y="3463"/>
                    <a:pt x="6088" y="3329"/>
                    <a:pt x="6448" y="3329"/>
                  </a:cubicBezTo>
                  <a:cubicBezTo>
                    <a:pt x="6658" y="3329"/>
                    <a:pt x="6867" y="3376"/>
                    <a:pt x="7059" y="3466"/>
                  </a:cubicBezTo>
                  <a:cubicBezTo>
                    <a:pt x="7242" y="3563"/>
                    <a:pt x="7472" y="3511"/>
                    <a:pt x="7591" y="3345"/>
                  </a:cubicBezTo>
                  <a:cubicBezTo>
                    <a:pt x="7742" y="3136"/>
                    <a:pt x="7664" y="2847"/>
                    <a:pt x="7427" y="2736"/>
                  </a:cubicBezTo>
                  <a:cubicBezTo>
                    <a:pt x="7119" y="2591"/>
                    <a:pt x="6784" y="2516"/>
                    <a:pt x="6448" y="2516"/>
                  </a:cubicBezTo>
                  <a:cubicBezTo>
                    <a:pt x="5873" y="2516"/>
                    <a:pt x="5298" y="2728"/>
                    <a:pt x="4860" y="3154"/>
                  </a:cubicBezTo>
                  <a:cubicBezTo>
                    <a:pt x="3983" y="4004"/>
                    <a:pt x="3983" y="5384"/>
                    <a:pt x="4860" y="6235"/>
                  </a:cubicBezTo>
                  <a:cubicBezTo>
                    <a:pt x="4889" y="6262"/>
                    <a:pt x="4920" y="6286"/>
                    <a:pt x="4949" y="6312"/>
                  </a:cubicBezTo>
                  <a:cubicBezTo>
                    <a:pt x="4105" y="6558"/>
                    <a:pt x="3355" y="7049"/>
                    <a:pt x="2808" y="7725"/>
                  </a:cubicBezTo>
                  <a:cubicBezTo>
                    <a:pt x="2243" y="8423"/>
                    <a:pt x="1923" y="9278"/>
                    <a:pt x="1896" y="10165"/>
                  </a:cubicBezTo>
                  <a:lnTo>
                    <a:pt x="1896" y="12655"/>
                  </a:lnTo>
                  <a:cubicBezTo>
                    <a:pt x="1885" y="12880"/>
                    <a:pt x="2067" y="13071"/>
                    <a:pt x="2299" y="13079"/>
                  </a:cubicBezTo>
                  <a:cubicBezTo>
                    <a:pt x="2543" y="13086"/>
                    <a:pt x="2742" y="12891"/>
                    <a:pt x="2733" y="12655"/>
                  </a:cubicBezTo>
                  <a:lnTo>
                    <a:pt x="2733" y="10246"/>
                  </a:lnTo>
                  <a:cubicBezTo>
                    <a:pt x="2764" y="9424"/>
                    <a:pt x="3101" y="8640"/>
                    <a:pt x="3681" y="8039"/>
                  </a:cubicBezTo>
                  <a:cubicBezTo>
                    <a:pt x="4291" y="7406"/>
                    <a:pt x="5126" y="7026"/>
                    <a:pt x="6014" y="6965"/>
                  </a:cubicBezTo>
                  <a:cubicBezTo>
                    <a:pt x="5792" y="7449"/>
                    <a:pt x="5657" y="7971"/>
                    <a:pt x="5619" y="8508"/>
                  </a:cubicBezTo>
                  <a:lnTo>
                    <a:pt x="5619" y="12935"/>
                  </a:lnTo>
                  <a:cubicBezTo>
                    <a:pt x="5644" y="13516"/>
                    <a:pt x="5889" y="14069"/>
                    <a:pt x="6308" y="14486"/>
                  </a:cubicBezTo>
                  <a:cubicBezTo>
                    <a:pt x="6729" y="14907"/>
                    <a:pt x="7296" y="15158"/>
                    <a:pt x="7897" y="15197"/>
                  </a:cubicBezTo>
                  <a:lnTo>
                    <a:pt x="7897" y="20761"/>
                  </a:lnTo>
                  <a:lnTo>
                    <a:pt x="6798" y="20761"/>
                  </a:lnTo>
                  <a:lnTo>
                    <a:pt x="6798" y="16147"/>
                  </a:lnTo>
                  <a:cubicBezTo>
                    <a:pt x="6798" y="15915"/>
                    <a:pt x="6604" y="15727"/>
                    <a:pt x="6365" y="15727"/>
                  </a:cubicBezTo>
                  <a:cubicBezTo>
                    <a:pt x="6127" y="15727"/>
                    <a:pt x="5933" y="15915"/>
                    <a:pt x="5933" y="16147"/>
                  </a:cubicBezTo>
                  <a:lnTo>
                    <a:pt x="5933" y="20761"/>
                  </a:lnTo>
                  <a:lnTo>
                    <a:pt x="4670" y="20761"/>
                  </a:lnTo>
                  <a:lnTo>
                    <a:pt x="4670" y="10394"/>
                  </a:lnTo>
                  <a:cubicBezTo>
                    <a:pt x="4670" y="10162"/>
                    <a:pt x="4476" y="9974"/>
                    <a:pt x="4238" y="9974"/>
                  </a:cubicBezTo>
                  <a:cubicBezTo>
                    <a:pt x="3999" y="9974"/>
                    <a:pt x="3805" y="10162"/>
                    <a:pt x="3805" y="10394"/>
                  </a:cubicBezTo>
                  <a:lnTo>
                    <a:pt x="3805" y="20761"/>
                  </a:lnTo>
                  <a:lnTo>
                    <a:pt x="432" y="20761"/>
                  </a:lnTo>
                  <a:cubicBezTo>
                    <a:pt x="193" y="20761"/>
                    <a:pt x="0" y="20948"/>
                    <a:pt x="0" y="21180"/>
                  </a:cubicBezTo>
                  <a:cubicBezTo>
                    <a:pt x="0" y="21412"/>
                    <a:pt x="193" y="21600"/>
                    <a:pt x="432" y="21600"/>
                  </a:cubicBezTo>
                  <a:lnTo>
                    <a:pt x="21168" y="21600"/>
                  </a:lnTo>
                  <a:cubicBezTo>
                    <a:pt x="21407" y="21600"/>
                    <a:pt x="21600" y="21412"/>
                    <a:pt x="21600" y="21180"/>
                  </a:cubicBezTo>
                  <a:cubicBezTo>
                    <a:pt x="21600" y="20948"/>
                    <a:pt x="21407" y="20761"/>
                    <a:pt x="21168" y="20761"/>
                  </a:cubicBezTo>
                  <a:lnTo>
                    <a:pt x="17413" y="20761"/>
                  </a:lnTo>
                  <a:lnTo>
                    <a:pt x="17413" y="10394"/>
                  </a:lnTo>
                  <a:cubicBezTo>
                    <a:pt x="17413" y="10162"/>
                    <a:pt x="17219" y="9974"/>
                    <a:pt x="16981" y="9974"/>
                  </a:cubicBezTo>
                  <a:cubicBezTo>
                    <a:pt x="16742" y="9974"/>
                    <a:pt x="16548" y="10162"/>
                    <a:pt x="16548" y="10394"/>
                  </a:cubicBezTo>
                  <a:lnTo>
                    <a:pt x="16548" y="20761"/>
                  </a:lnTo>
                  <a:lnTo>
                    <a:pt x="15285" y="20761"/>
                  </a:lnTo>
                  <a:lnTo>
                    <a:pt x="15285" y="16147"/>
                  </a:lnTo>
                  <a:cubicBezTo>
                    <a:pt x="15285" y="15915"/>
                    <a:pt x="15092" y="15727"/>
                    <a:pt x="14853" y="15727"/>
                  </a:cubicBezTo>
                  <a:cubicBezTo>
                    <a:pt x="14614" y="15727"/>
                    <a:pt x="14420" y="15915"/>
                    <a:pt x="14420" y="16147"/>
                  </a:cubicBezTo>
                  <a:lnTo>
                    <a:pt x="14420" y="20761"/>
                  </a:lnTo>
                  <a:lnTo>
                    <a:pt x="13364" y="20761"/>
                  </a:lnTo>
                  <a:lnTo>
                    <a:pt x="13364" y="15189"/>
                  </a:lnTo>
                  <a:cubicBezTo>
                    <a:pt x="13932" y="15132"/>
                    <a:pt x="14464" y="14886"/>
                    <a:pt x="14865" y="14486"/>
                  </a:cubicBezTo>
                  <a:cubicBezTo>
                    <a:pt x="15283" y="14069"/>
                    <a:pt x="15528" y="13516"/>
                    <a:pt x="15553" y="12935"/>
                  </a:cubicBezTo>
                  <a:lnTo>
                    <a:pt x="15553" y="8508"/>
                  </a:lnTo>
                  <a:cubicBezTo>
                    <a:pt x="15515" y="7970"/>
                    <a:pt x="15379" y="7447"/>
                    <a:pt x="15156" y="6961"/>
                  </a:cubicBezTo>
                  <a:cubicBezTo>
                    <a:pt x="16062" y="7012"/>
                    <a:pt x="16916" y="7394"/>
                    <a:pt x="17538" y="8039"/>
                  </a:cubicBezTo>
                  <a:cubicBezTo>
                    <a:pt x="18117" y="8640"/>
                    <a:pt x="18454" y="9424"/>
                    <a:pt x="18485" y="10246"/>
                  </a:cubicBezTo>
                  <a:lnTo>
                    <a:pt x="18485" y="12655"/>
                  </a:lnTo>
                  <a:cubicBezTo>
                    <a:pt x="18476" y="12891"/>
                    <a:pt x="18675" y="13086"/>
                    <a:pt x="18919" y="13079"/>
                  </a:cubicBezTo>
                  <a:cubicBezTo>
                    <a:pt x="19152" y="13071"/>
                    <a:pt x="19333" y="12880"/>
                    <a:pt x="19323" y="12655"/>
                  </a:cubicBezTo>
                  <a:lnTo>
                    <a:pt x="19323" y="10165"/>
                  </a:lnTo>
                  <a:cubicBezTo>
                    <a:pt x="19295" y="9278"/>
                    <a:pt x="18975" y="8423"/>
                    <a:pt x="18410" y="7725"/>
                  </a:cubicBezTo>
                  <a:cubicBezTo>
                    <a:pt x="17863" y="7049"/>
                    <a:pt x="17113" y="6558"/>
                    <a:pt x="16269" y="6312"/>
                  </a:cubicBezTo>
                  <a:cubicBezTo>
                    <a:pt x="16299" y="6286"/>
                    <a:pt x="16330" y="6262"/>
                    <a:pt x="16358" y="6235"/>
                  </a:cubicBezTo>
                  <a:cubicBezTo>
                    <a:pt x="17235" y="5384"/>
                    <a:pt x="17235" y="4004"/>
                    <a:pt x="16358" y="3154"/>
                  </a:cubicBezTo>
                  <a:cubicBezTo>
                    <a:pt x="15920" y="2728"/>
                    <a:pt x="15345" y="2516"/>
                    <a:pt x="14770" y="2516"/>
                  </a:cubicBezTo>
                  <a:cubicBezTo>
                    <a:pt x="14434" y="2516"/>
                    <a:pt x="14099" y="2591"/>
                    <a:pt x="13791" y="2736"/>
                  </a:cubicBezTo>
                  <a:cubicBezTo>
                    <a:pt x="13554" y="2847"/>
                    <a:pt x="13476" y="3136"/>
                    <a:pt x="13627" y="3345"/>
                  </a:cubicBezTo>
                  <a:cubicBezTo>
                    <a:pt x="13747" y="3511"/>
                    <a:pt x="13976" y="3563"/>
                    <a:pt x="14159" y="3466"/>
                  </a:cubicBezTo>
                  <a:cubicBezTo>
                    <a:pt x="14351" y="3376"/>
                    <a:pt x="14560" y="3329"/>
                    <a:pt x="14770" y="3329"/>
                  </a:cubicBezTo>
                  <a:cubicBezTo>
                    <a:pt x="15130" y="3329"/>
                    <a:pt x="15490" y="3463"/>
                    <a:pt x="15764" y="3730"/>
                  </a:cubicBezTo>
                  <a:cubicBezTo>
                    <a:pt x="16314" y="4262"/>
                    <a:pt x="16314" y="5126"/>
                    <a:pt x="15764" y="5659"/>
                  </a:cubicBezTo>
                  <a:cubicBezTo>
                    <a:pt x="15444" y="5969"/>
                    <a:pt x="15008" y="6096"/>
                    <a:pt x="14591" y="6044"/>
                  </a:cubicBezTo>
                  <a:cubicBezTo>
                    <a:pt x="14484" y="5908"/>
                    <a:pt x="14372" y="5776"/>
                    <a:pt x="14248" y="5651"/>
                  </a:cubicBezTo>
                  <a:cubicBezTo>
                    <a:pt x="13635" y="5033"/>
                    <a:pt x="12863" y="4600"/>
                    <a:pt x="12024" y="4387"/>
                  </a:cubicBezTo>
                  <a:cubicBezTo>
                    <a:pt x="12099" y="4330"/>
                    <a:pt x="12172" y="4268"/>
                    <a:pt x="12241" y="4201"/>
                  </a:cubicBezTo>
                  <a:cubicBezTo>
                    <a:pt x="13232" y="3240"/>
                    <a:pt x="13232" y="1682"/>
                    <a:pt x="12241" y="721"/>
                  </a:cubicBezTo>
                  <a:cubicBezTo>
                    <a:pt x="11745" y="240"/>
                    <a:pt x="11096" y="0"/>
                    <a:pt x="10447" y="0"/>
                  </a:cubicBezTo>
                  <a:close/>
                  <a:moveTo>
                    <a:pt x="10447" y="812"/>
                  </a:moveTo>
                  <a:cubicBezTo>
                    <a:pt x="10882" y="812"/>
                    <a:pt x="11317" y="973"/>
                    <a:pt x="11649" y="1295"/>
                  </a:cubicBezTo>
                  <a:cubicBezTo>
                    <a:pt x="12312" y="1939"/>
                    <a:pt x="12312" y="2983"/>
                    <a:pt x="11649" y="3627"/>
                  </a:cubicBezTo>
                  <a:cubicBezTo>
                    <a:pt x="10985" y="4271"/>
                    <a:pt x="9908" y="4271"/>
                    <a:pt x="9244" y="3627"/>
                  </a:cubicBezTo>
                  <a:cubicBezTo>
                    <a:pt x="8580" y="2983"/>
                    <a:pt x="8580" y="1939"/>
                    <a:pt x="9244" y="1295"/>
                  </a:cubicBezTo>
                  <a:cubicBezTo>
                    <a:pt x="9576" y="973"/>
                    <a:pt x="10012" y="812"/>
                    <a:pt x="10447" y="812"/>
                  </a:cubicBezTo>
                  <a:close/>
                  <a:moveTo>
                    <a:pt x="10369" y="4965"/>
                  </a:moveTo>
                  <a:lnTo>
                    <a:pt x="10719" y="4966"/>
                  </a:lnTo>
                  <a:cubicBezTo>
                    <a:pt x="11719" y="4965"/>
                    <a:pt x="12682" y="5329"/>
                    <a:pt x="13416" y="5987"/>
                  </a:cubicBezTo>
                  <a:cubicBezTo>
                    <a:pt x="14183" y="6675"/>
                    <a:pt x="14640" y="7627"/>
                    <a:pt x="14689" y="8638"/>
                  </a:cubicBezTo>
                  <a:lnTo>
                    <a:pt x="14689" y="12931"/>
                  </a:lnTo>
                  <a:cubicBezTo>
                    <a:pt x="14675" y="13321"/>
                    <a:pt x="14504" y="13690"/>
                    <a:pt x="14213" y="13960"/>
                  </a:cubicBezTo>
                  <a:cubicBezTo>
                    <a:pt x="13979" y="14177"/>
                    <a:pt x="13682" y="14315"/>
                    <a:pt x="13364" y="14358"/>
                  </a:cubicBezTo>
                  <a:lnTo>
                    <a:pt x="13364" y="8972"/>
                  </a:lnTo>
                  <a:cubicBezTo>
                    <a:pt x="13364" y="8740"/>
                    <a:pt x="13170" y="8553"/>
                    <a:pt x="12932" y="8553"/>
                  </a:cubicBezTo>
                  <a:cubicBezTo>
                    <a:pt x="12693" y="8553"/>
                    <a:pt x="12499" y="8740"/>
                    <a:pt x="12499" y="8972"/>
                  </a:cubicBezTo>
                  <a:lnTo>
                    <a:pt x="12499" y="20761"/>
                  </a:lnTo>
                  <a:lnTo>
                    <a:pt x="11063" y="20761"/>
                  </a:lnTo>
                  <a:lnTo>
                    <a:pt x="11063" y="14929"/>
                  </a:lnTo>
                  <a:cubicBezTo>
                    <a:pt x="11063" y="14697"/>
                    <a:pt x="10869" y="14509"/>
                    <a:pt x="10630" y="14510"/>
                  </a:cubicBezTo>
                  <a:cubicBezTo>
                    <a:pt x="10391" y="14510"/>
                    <a:pt x="10198" y="14697"/>
                    <a:pt x="10198" y="14929"/>
                  </a:cubicBezTo>
                  <a:lnTo>
                    <a:pt x="10198" y="20761"/>
                  </a:lnTo>
                  <a:lnTo>
                    <a:pt x="8762" y="20761"/>
                  </a:lnTo>
                  <a:lnTo>
                    <a:pt x="8762" y="8972"/>
                  </a:lnTo>
                  <a:cubicBezTo>
                    <a:pt x="8762" y="8740"/>
                    <a:pt x="8568" y="8553"/>
                    <a:pt x="8329" y="8553"/>
                  </a:cubicBezTo>
                  <a:cubicBezTo>
                    <a:pt x="8091" y="8553"/>
                    <a:pt x="7897" y="8740"/>
                    <a:pt x="7897" y="8972"/>
                  </a:cubicBezTo>
                  <a:lnTo>
                    <a:pt x="7897" y="14367"/>
                  </a:lnTo>
                  <a:cubicBezTo>
                    <a:pt x="7547" y="14339"/>
                    <a:pt x="7215" y="14197"/>
                    <a:pt x="6960" y="13960"/>
                  </a:cubicBezTo>
                  <a:cubicBezTo>
                    <a:pt x="6669" y="13690"/>
                    <a:pt x="6498" y="13321"/>
                    <a:pt x="6484" y="12931"/>
                  </a:cubicBezTo>
                  <a:lnTo>
                    <a:pt x="6484" y="8638"/>
                  </a:lnTo>
                  <a:cubicBezTo>
                    <a:pt x="6533" y="7627"/>
                    <a:pt x="6990" y="6675"/>
                    <a:pt x="7756" y="5987"/>
                  </a:cubicBezTo>
                  <a:cubicBezTo>
                    <a:pt x="8469" y="5348"/>
                    <a:pt x="9399" y="4984"/>
                    <a:pt x="10369" y="4965"/>
                  </a:cubicBezTo>
                  <a:close/>
                  <a:moveTo>
                    <a:pt x="2327" y="13870"/>
                  </a:moveTo>
                  <a:cubicBezTo>
                    <a:pt x="2088" y="13870"/>
                    <a:pt x="1894" y="14058"/>
                    <a:pt x="1894" y="14289"/>
                  </a:cubicBezTo>
                  <a:cubicBezTo>
                    <a:pt x="1894" y="14521"/>
                    <a:pt x="2088" y="14709"/>
                    <a:pt x="2327" y="14709"/>
                  </a:cubicBezTo>
                  <a:cubicBezTo>
                    <a:pt x="2566" y="14709"/>
                    <a:pt x="2759" y="14521"/>
                    <a:pt x="2759" y="14289"/>
                  </a:cubicBezTo>
                  <a:cubicBezTo>
                    <a:pt x="2759" y="14058"/>
                    <a:pt x="2566" y="13870"/>
                    <a:pt x="2327" y="13870"/>
                  </a:cubicBezTo>
                  <a:close/>
                  <a:moveTo>
                    <a:pt x="18891" y="13870"/>
                  </a:moveTo>
                  <a:cubicBezTo>
                    <a:pt x="18652" y="13870"/>
                    <a:pt x="18459" y="14058"/>
                    <a:pt x="18459" y="14289"/>
                  </a:cubicBezTo>
                  <a:cubicBezTo>
                    <a:pt x="18459" y="14521"/>
                    <a:pt x="18652" y="14709"/>
                    <a:pt x="18891" y="14709"/>
                  </a:cubicBezTo>
                  <a:cubicBezTo>
                    <a:pt x="19130" y="14709"/>
                    <a:pt x="19324" y="14521"/>
                    <a:pt x="19324" y="14289"/>
                  </a:cubicBezTo>
                  <a:cubicBezTo>
                    <a:pt x="19324" y="14058"/>
                    <a:pt x="19130" y="13870"/>
                    <a:pt x="18891" y="138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86944" y="7689731"/>
              <a:ext cx="8280920" cy="2168122"/>
              <a:chOff x="1678832" y="4779477"/>
              <a:chExt cx="8280920" cy="216812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78832" y="5664996"/>
                <a:ext cx="8280920" cy="1282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3600" dirty="0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Application financing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digunakan</a:t>
                </a:r>
                <a:r>
                  <a:rPr lang="en-US" sz="3600" dirty="0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oleh</a:t>
                </a:r>
                <a:r>
                  <a:rPr lang="en-US" sz="3600" dirty="0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 Community Officer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sz="3600" dirty="0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(CO)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untuk</a:t>
                </a:r>
                <a:r>
                  <a:rPr lang="en-US" sz="3600" dirty="0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memberikan</a:t>
                </a:r>
                <a:r>
                  <a:rPr lang="en-US" sz="3600" dirty="0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bantuan</a:t>
                </a:r>
                <a:r>
                  <a:rPr lang="en-US" sz="3600" dirty="0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 modal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kepada</a:t>
                </a:r>
                <a:r>
                  <a:rPr lang="en-US" sz="3600" dirty="0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Open Sans" charset="0"/>
                    <a:ea typeface="Open Sans" charset="0"/>
                    <a:cs typeface="Open Sans" charset="0"/>
                  </a:rPr>
                  <a:t>nasabah</a:t>
                </a:r>
                <a:endParaRPr lang="en-US" sz="3600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18" name="Text Box 3"/>
              <p:cNvSpPr txBox="1">
                <a:spLocks/>
              </p:cNvSpPr>
              <p:nvPr/>
            </p:nvSpPr>
            <p:spPr bwMode="auto">
              <a:xfrm>
                <a:off x="1696588" y="4779477"/>
                <a:ext cx="4608512" cy="641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6000" dirty="0" err="1" smtClean="0">
                    <a:solidFill>
                      <a:schemeClr val="accent1"/>
                    </a:solidFill>
                    <a:latin typeface="Open Sans Light" charset="0"/>
                    <a:ea typeface="Open Sans Light" charset="0"/>
                    <a:cs typeface="Open Sans Light" charset="0"/>
                    <a:sym typeface="Poppins Medium" charset="0"/>
                  </a:rPr>
                  <a:t>Pengguna</a:t>
                </a:r>
                <a:endParaRPr lang="en-US" altLang="x-none" sz="6000" dirty="0" smtClean="0">
                  <a:solidFill>
                    <a:schemeClr val="accent1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752932" y="8114231"/>
            <a:ext cx="13740426" cy="3496297"/>
            <a:chOff x="12982886" y="7656068"/>
            <a:chExt cx="7166148" cy="1941702"/>
          </a:xfrm>
        </p:grpSpPr>
        <p:sp>
          <p:nvSpPr>
            <p:cNvPr id="11" name="Shape"/>
            <p:cNvSpPr/>
            <p:nvPr/>
          </p:nvSpPr>
          <p:spPr>
            <a:xfrm>
              <a:off x="12982886" y="7656068"/>
              <a:ext cx="723980" cy="758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560" extrusionOk="0">
                  <a:moveTo>
                    <a:pt x="18454" y="0"/>
                  </a:moveTo>
                  <a:cubicBezTo>
                    <a:pt x="18226" y="0"/>
                    <a:pt x="18041" y="184"/>
                    <a:pt x="18041" y="411"/>
                  </a:cubicBezTo>
                  <a:lnTo>
                    <a:pt x="18041" y="2021"/>
                  </a:lnTo>
                  <a:lnTo>
                    <a:pt x="16260" y="3793"/>
                  </a:lnTo>
                  <a:cubicBezTo>
                    <a:pt x="14407" y="2096"/>
                    <a:pt x="12052" y="1246"/>
                    <a:pt x="9697" y="1246"/>
                  </a:cubicBezTo>
                  <a:cubicBezTo>
                    <a:pt x="7215" y="1246"/>
                    <a:pt x="4734" y="2188"/>
                    <a:pt x="2840" y="4072"/>
                  </a:cubicBezTo>
                  <a:cubicBezTo>
                    <a:pt x="-947" y="7841"/>
                    <a:pt x="-947" y="13952"/>
                    <a:pt x="2840" y="17720"/>
                  </a:cubicBezTo>
                  <a:cubicBezTo>
                    <a:pt x="3135" y="18014"/>
                    <a:pt x="3447" y="18283"/>
                    <a:pt x="3769" y="18531"/>
                  </a:cubicBezTo>
                  <a:lnTo>
                    <a:pt x="1431" y="20858"/>
                  </a:lnTo>
                  <a:cubicBezTo>
                    <a:pt x="1269" y="21018"/>
                    <a:pt x="1269" y="21279"/>
                    <a:pt x="1431" y="21439"/>
                  </a:cubicBezTo>
                  <a:cubicBezTo>
                    <a:pt x="1592" y="21600"/>
                    <a:pt x="1854" y="21600"/>
                    <a:pt x="2016" y="21439"/>
                  </a:cubicBezTo>
                  <a:lnTo>
                    <a:pt x="4453" y="19014"/>
                  </a:lnTo>
                  <a:cubicBezTo>
                    <a:pt x="7656" y="21068"/>
                    <a:pt x="11808" y="21056"/>
                    <a:pt x="15000" y="18977"/>
                  </a:cubicBezTo>
                  <a:lnTo>
                    <a:pt x="17474" y="21439"/>
                  </a:lnTo>
                  <a:cubicBezTo>
                    <a:pt x="17635" y="21600"/>
                    <a:pt x="17897" y="21600"/>
                    <a:pt x="18059" y="21439"/>
                  </a:cubicBezTo>
                  <a:cubicBezTo>
                    <a:pt x="18220" y="21279"/>
                    <a:pt x="18220" y="21018"/>
                    <a:pt x="18059" y="20858"/>
                  </a:cubicBezTo>
                  <a:lnTo>
                    <a:pt x="15679" y="18489"/>
                  </a:lnTo>
                  <a:cubicBezTo>
                    <a:pt x="15982" y="18253"/>
                    <a:pt x="16275" y="17998"/>
                    <a:pt x="16554" y="17720"/>
                  </a:cubicBezTo>
                  <a:cubicBezTo>
                    <a:pt x="19550" y="14738"/>
                    <a:pt x="20173" y="10290"/>
                    <a:pt x="18427" y="6696"/>
                  </a:cubicBezTo>
                  <a:cubicBezTo>
                    <a:pt x="18315" y="6480"/>
                    <a:pt x="18039" y="6409"/>
                    <a:pt x="17836" y="6545"/>
                  </a:cubicBezTo>
                  <a:cubicBezTo>
                    <a:pt x="17664" y="6659"/>
                    <a:pt x="17609" y="6885"/>
                    <a:pt x="17709" y="7066"/>
                  </a:cubicBezTo>
                  <a:cubicBezTo>
                    <a:pt x="19298" y="10357"/>
                    <a:pt x="18723" y="14423"/>
                    <a:pt x="15982" y="17151"/>
                  </a:cubicBezTo>
                  <a:cubicBezTo>
                    <a:pt x="12511" y="20606"/>
                    <a:pt x="6882" y="20606"/>
                    <a:pt x="3411" y="17151"/>
                  </a:cubicBezTo>
                  <a:cubicBezTo>
                    <a:pt x="-60" y="13697"/>
                    <a:pt x="-60" y="8096"/>
                    <a:pt x="3411" y="4641"/>
                  </a:cubicBezTo>
                  <a:cubicBezTo>
                    <a:pt x="5147" y="2914"/>
                    <a:pt x="7422" y="2050"/>
                    <a:pt x="9697" y="2050"/>
                  </a:cubicBezTo>
                  <a:cubicBezTo>
                    <a:pt x="11846" y="2050"/>
                    <a:pt x="13994" y="2821"/>
                    <a:pt x="15688" y="4362"/>
                  </a:cubicBezTo>
                  <a:lnTo>
                    <a:pt x="14163" y="5880"/>
                  </a:lnTo>
                  <a:cubicBezTo>
                    <a:pt x="12891" y="4756"/>
                    <a:pt x="11294" y="4193"/>
                    <a:pt x="9697" y="4193"/>
                  </a:cubicBezTo>
                  <a:cubicBezTo>
                    <a:pt x="7973" y="4193"/>
                    <a:pt x="6249" y="4847"/>
                    <a:pt x="4934" y="6156"/>
                  </a:cubicBezTo>
                  <a:cubicBezTo>
                    <a:pt x="2303" y="8774"/>
                    <a:pt x="2303" y="13019"/>
                    <a:pt x="4934" y="15637"/>
                  </a:cubicBezTo>
                  <a:cubicBezTo>
                    <a:pt x="7564" y="18255"/>
                    <a:pt x="11829" y="18255"/>
                    <a:pt x="14460" y="15637"/>
                  </a:cubicBezTo>
                  <a:cubicBezTo>
                    <a:pt x="16991" y="13118"/>
                    <a:pt x="17085" y="9095"/>
                    <a:pt x="14747" y="6463"/>
                  </a:cubicBezTo>
                  <a:lnTo>
                    <a:pt x="18628" y="2600"/>
                  </a:lnTo>
                  <a:lnTo>
                    <a:pt x="20240" y="2600"/>
                  </a:lnTo>
                  <a:cubicBezTo>
                    <a:pt x="20468" y="2600"/>
                    <a:pt x="20653" y="2416"/>
                    <a:pt x="20653" y="2188"/>
                  </a:cubicBezTo>
                  <a:cubicBezTo>
                    <a:pt x="20653" y="1961"/>
                    <a:pt x="20468" y="1777"/>
                    <a:pt x="20240" y="1777"/>
                  </a:cubicBezTo>
                  <a:lnTo>
                    <a:pt x="18867" y="1777"/>
                  </a:lnTo>
                  <a:lnTo>
                    <a:pt x="18867" y="411"/>
                  </a:lnTo>
                  <a:cubicBezTo>
                    <a:pt x="18867" y="184"/>
                    <a:pt x="18682" y="0"/>
                    <a:pt x="18454" y="0"/>
                  </a:cubicBezTo>
                  <a:close/>
                  <a:moveTo>
                    <a:pt x="9697" y="5041"/>
                  </a:moveTo>
                  <a:cubicBezTo>
                    <a:pt x="11076" y="5041"/>
                    <a:pt x="12455" y="5522"/>
                    <a:pt x="13559" y="6481"/>
                  </a:cubicBezTo>
                  <a:lnTo>
                    <a:pt x="11821" y="8211"/>
                  </a:lnTo>
                  <a:cubicBezTo>
                    <a:pt x="11199" y="7723"/>
                    <a:pt x="10449" y="7477"/>
                    <a:pt x="9697" y="7477"/>
                  </a:cubicBezTo>
                  <a:cubicBezTo>
                    <a:pt x="8818" y="7477"/>
                    <a:pt x="7938" y="7811"/>
                    <a:pt x="7267" y="8479"/>
                  </a:cubicBezTo>
                  <a:cubicBezTo>
                    <a:pt x="5926" y="9814"/>
                    <a:pt x="5926" y="11979"/>
                    <a:pt x="7267" y="13314"/>
                  </a:cubicBezTo>
                  <a:cubicBezTo>
                    <a:pt x="8609" y="14650"/>
                    <a:pt x="10785" y="14650"/>
                    <a:pt x="12126" y="13314"/>
                  </a:cubicBezTo>
                  <a:cubicBezTo>
                    <a:pt x="13367" y="12079"/>
                    <a:pt x="13458" y="10136"/>
                    <a:pt x="12403" y="8795"/>
                  </a:cubicBezTo>
                  <a:lnTo>
                    <a:pt x="14143" y="7064"/>
                  </a:lnTo>
                  <a:cubicBezTo>
                    <a:pt x="16149" y="9364"/>
                    <a:pt x="16055" y="12849"/>
                    <a:pt x="13858" y="15037"/>
                  </a:cubicBezTo>
                  <a:cubicBezTo>
                    <a:pt x="11560" y="17323"/>
                    <a:pt x="7834" y="17323"/>
                    <a:pt x="5536" y="15037"/>
                  </a:cubicBezTo>
                  <a:cubicBezTo>
                    <a:pt x="3238" y="12750"/>
                    <a:pt x="3238" y="9042"/>
                    <a:pt x="5536" y="6756"/>
                  </a:cubicBezTo>
                  <a:cubicBezTo>
                    <a:pt x="6685" y="5612"/>
                    <a:pt x="8191" y="5041"/>
                    <a:pt x="9697" y="5041"/>
                  </a:cubicBezTo>
                  <a:close/>
                  <a:moveTo>
                    <a:pt x="17249" y="5189"/>
                  </a:moveTo>
                  <a:cubicBezTo>
                    <a:pt x="17139" y="5189"/>
                    <a:pt x="17029" y="5231"/>
                    <a:pt x="16945" y="5314"/>
                  </a:cubicBezTo>
                  <a:cubicBezTo>
                    <a:pt x="16778" y="5481"/>
                    <a:pt x="16778" y="5752"/>
                    <a:pt x="16945" y="5919"/>
                  </a:cubicBezTo>
                  <a:cubicBezTo>
                    <a:pt x="17113" y="6086"/>
                    <a:pt x="17385" y="6086"/>
                    <a:pt x="17553" y="5919"/>
                  </a:cubicBezTo>
                  <a:cubicBezTo>
                    <a:pt x="17720" y="5752"/>
                    <a:pt x="17720" y="5481"/>
                    <a:pt x="17553" y="5314"/>
                  </a:cubicBezTo>
                  <a:cubicBezTo>
                    <a:pt x="17469" y="5231"/>
                    <a:pt x="17359" y="5189"/>
                    <a:pt x="17249" y="5189"/>
                  </a:cubicBezTo>
                  <a:close/>
                  <a:moveTo>
                    <a:pt x="9697" y="8308"/>
                  </a:moveTo>
                  <a:cubicBezTo>
                    <a:pt x="10234" y="8308"/>
                    <a:pt x="10770" y="8475"/>
                    <a:pt x="11224" y="8805"/>
                  </a:cubicBezTo>
                  <a:lnTo>
                    <a:pt x="9490" y="10530"/>
                  </a:lnTo>
                  <a:cubicBezTo>
                    <a:pt x="9329" y="10691"/>
                    <a:pt x="9329" y="10952"/>
                    <a:pt x="9490" y="11113"/>
                  </a:cubicBezTo>
                  <a:cubicBezTo>
                    <a:pt x="9652" y="11273"/>
                    <a:pt x="9913" y="11273"/>
                    <a:pt x="10075" y="11113"/>
                  </a:cubicBezTo>
                  <a:lnTo>
                    <a:pt x="11807" y="9388"/>
                  </a:lnTo>
                  <a:cubicBezTo>
                    <a:pt x="12539" y="10400"/>
                    <a:pt x="12451" y="11817"/>
                    <a:pt x="11536" y="12726"/>
                  </a:cubicBezTo>
                  <a:cubicBezTo>
                    <a:pt x="10521" y="13737"/>
                    <a:pt x="8873" y="13737"/>
                    <a:pt x="7857" y="12726"/>
                  </a:cubicBezTo>
                  <a:cubicBezTo>
                    <a:pt x="6842" y="11716"/>
                    <a:pt x="6842" y="10077"/>
                    <a:pt x="7857" y="9066"/>
                  </a:cubicBezTo>
                  <a:cubicBezTo>
                    <a:pt x="8365" y="8560"/>
                    <a:pt x="9031" y="8308"/>
                    <a:pt x="9697" y="8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000353" y="7723493"/>
              <a:ext cx="6148681" cy="1874277"/>
              <a:chOff x="1678832" y="4813239"/>
              <a:chExt cx="6148681" cy="187427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78832" y="5630664"/>
                <a:ext cx="6148681" cy="1056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</a:rPr>
                  <a:t>Financing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memiliki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plafon</a:t>
                </a:r>
                <a:r>
                  <a:rPr lang="en-US" sz="3600" dirty="0">
                    <a:solidFill>
                      <a:schemeClr val="tx1"/>
                    </a:solidFill>
                  </a:rPr>
                  <a:t>, tenor,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dan</a:t>
                </a:r>
                <a:r>
                  <a:rPr lang="en-US" sz="3600" dirty="0">
                    <a:solidFill>
                      <a:schemeClr val="tx1"/>
                    </a:solidFill>
                  </a:rPr>
                  <a:t> margin.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Dibayarkan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sesuai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dengan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jadwal</a:t>
                </a:r>
                <a:r>
                  <a:rPr lang="en-US" sz="3600" dirty="0">
                    <a:solidFill>
                      <a:schemeClr val="tx1"/>
                    </a:solidFill>
                  </a:rPr>
                  <a:t> yang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diturunkan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dari</a:t>
                </a:r>
                <a:r>
                  <a:rPr lang="en-US" sz="3600" dirty="0">
                    <a:solidFill>
                      <a:schemeClr val="tx1"/>
                    </a:solidFill>
                  </a:rPr>
                  <a:t> tenor.</a:t>
                </a:r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 Box 3"/>
              <p:cNvSpPr txBox="1">
                <a:spLocks/>
              </p:cNvSpPr>
              <p:nvPr/>
            </p:nvSpPr>
            <p:spPr bwMode="auto">
              <a:xfrm>
                <a:off x="1696588" y="4813239"/>
                <a:ext cx="4608512" cy="641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6000" dirty="0" smtClean="0">
                    <a:solidFill>
                      <a:schemeClr val="accent1"/>
                    </a:solidFill>
                    <a:latin typeface="Open Sans Light" charset="0"/>
                    <a:ea typeface="Open Sans Light" charset="0"/>
                    <a:cs typeface="Open Sans Light" charset="0"/>
                    <a:sym typeface="Poppins Medium" charset="0"/>
                  </a:rPr>
                  <a:t>Role</a:t>
                </a:r>
                <a:endParaRPr lang="en-US" altLang="x-none" sz="6000" dirty="0" smtClean="0">
                  <a:solidFill>
                    <a:schemeClr val="accent1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endParaRPr>
              </a:p>
            </p:txBody>
          </p:sp>
        </p:grpSp>
      </p:grpSp>
      <p:sp>
        <p:nvSpPr>
          <p:cNvPr id="24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2</a:t>
            </a:fld>
            <a:endParaRPr lang="x-none" altLang="x-none"/>
          </a:p>
        </p:txBody>
      </p:sp>
      <p:sp>
        <p:nvSpPr>
          <p:cNvPr id="26" name="Rectangle 25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570071" y="9117255"/>
            <a:ext cx="5256584" cy="1989217"/>
            <a:chOff x="10139772" y="7752030"/>
            <a:chExt cx="5256584" cy="1989217"/>
          </a:xfrm>
        </p:grpSpPr>
        <p:sp>
          <p:nvSpPr>
            <p:cNvPr id="50" name="Rectangle 49"/>
            <p:cNvSpPr/>
            <p:nvPr/>
          </p:nvSpPr>
          <p:spPr>
            <a:xfrm>
              <a:off x="10139772" y="8540918"/>
              <a:ext cx="52565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ANDROID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PEMBAYARAN &amp; NASABAH</a:t>
              </a:r>
              <a:endParaRPr lang="en-US" sz="24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1" name="Text Box 3"/>
            <p:cNvSpPr txBox="1">
              <a:spLocks/>
            </p:cNvSpPr>
            <p:nvPr/>
          </p:nvSpPr>
          <p:spPr bwMode="auto">
            <a:xfrm>
              <a:off x="10463808" y="7752030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HAEKAL ZAINPUTRA</a:t>
              </a:r>
              <a:endParaRPr lang="en-US" altLang="x-none" sz="36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12612" r="19004" b="18319"/>
          <a:stretch/>
        </p:blipFill>
        <p:spPr>
          <a:xfrm>
            <a:off x="9888538" y="3686547"/>
            <a:ext cx="4606925" cy="460851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3</a:t>
            </a:fld>
            <a:endParaRPr lang="x-none" altLang="x-none"/>
          </a:p>
        </p:txBody>
      </p:sp>
      <p:grpSp>
        <p:nvGrpSpPr>
          <p:cNvPr id="67" name="Group 66"/>
          <p:cNvGrpSpPr/>
          <p:nvPr/>
        </p:nvGrpSpPr>
        <p:grpSpPr>
          <a:xfrm>
            <a:off x="1907582" y="9117255"/>
            <a:ext cx="5963938" cy="1366738"/>
            <a:chOff x="10139772" y="7752030"/>
            <a:chExt cx="5256584" cy="1366738"/>
          </a:xfrm>
        </p:grpSpPr>
        <p:sp>
          <p:nvSpPr>
            <p:cNvPr id="68" name="Rectangle 67"/>
            <p:cNvSpPr/>
            <p:nvPr/>
          </p:nvSpPr>
          <p:spPr>
            <a:xfrm>
              <a:off x="10139772" y="8540918"/>
              <a:ext cx="5256584" cy="577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ADMIN</a:t>
              </a:r>
              <a:endParaRPr lang="en-US" sz="24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9" name="Text Box 3"/>
            <p:cNvSpPr txBox="1">
              <a:spLocks/>
            </p:cNvSpPr>
            <p:nvPr/>
          </p:nvSpPr>
          <p:spPr bwMode="auto">
            <a:xfrm>
              <a:off x="10139772" y="7752030"/>
              <a:ext cx="5256584" cy="788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ANDHIKA ANDIYAGUNA G </a:t>
              </a:r>
              <a:endParaRPr lang="en-US" altLang="x-none" sz="36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7088544" y="9117255"/>
            <a:ext cx="5256584" cy="1989217"/>
            <a:chOff x="10139772" y="7752030"/>
            <a:chExt cx="5256584" cy="1989217"/>
          </a:xfrm>
        </p:grpSpPr>
        <p:sp>
          <p:nvSpPr>
            <p:cNvPr id="71" name="Rectangle 70"/>
            <p:cNvSpPr/>
            <p:nvPr/>
          </p:nvSpPr>
          <p:spPr>
            <a:xfrm>
              <a:off x="10139772" y="8540918"/>
              <a:ext cx="52565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ANDROID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LOGIN &amp; CO</a:t>
              </a:r>
              <a:endParaRPr lang="en-US" sz="24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72" name="Text Box 3"/>
            <p:cNvSpPr txBox="1">
              <a:spLocks/>
            </p:cNvSpPr>
            <p:nvPr/>
          </p:nvSpPr>
          <p:spPr bwMode="auto">
            <a:xfrm>
              <a:off x="10139772" y="7752030"/>
              <a:ext cx="5256584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VIRZA HADI SAPUTRO</a:t>
              </a:r>
              <a:endParaRPr lang="en-US" altLang="x-none" sz="36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6" t="21787" r="22352" b="32973"/>
          <a:stretch/>
        </p:blipFill>
        <p:spPr>
          <a:xfrm>
            <a:off x="2500313" y="3686547"/>
            <a:ext cx="4608512" cy="4608513"/>
          </a:xfr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4" t="18192" r="3119" b="40310"/>
          <a:stretch/>
        </p:blipFill>
        <p:spPr>
          <a:xfrm>
            <a:off x="17160551" y="3674912"/>
            <a:ext cx="5256585" cy="4623247"/>
          </a:xfrm>
        </p:spPr>
      </p:pic>
      <p:sp>
        <p:nvSpPr>
          <p:cNvPr id="15" name="Rectangle 14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6" name="Text Box 3"/>
          <p:cNvSpPr txBox="1">
            <a:spLocks/>
          </p:cNvSpPr>
          <p:nvPr/>
        </p:nvSpPr>
        <p:spPr bwMode="auto">
          <a:xfrm>
            <a:off x="8646389" y="881336"/>
            <a:ext cx="7091222" cy="187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FRONT </a:t>
            </a:r>
            <a:r>
              <a:rPr lang="en-US" altLang="x-none" sz="8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END</a:t>
            </a:r>
            <a:endParaRPr lang="x-none" altLang="x-none" sz="8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74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08965" y="8441182"/>
            <a:ext cx="4932548" cy="1344672"/>
            <a:chOff x="10139772" y="7752030"/>
            <a:chExt cx="5256584" cy="1366738"/>
          </a:xfrm>
        </p:grpSpPr>
        <p:sp>
          <p:nvSpPr>
            <p:cNvPr id="50" name="Rectangle 49"/>
            <p:cNvSpPr/>
            <p:nvPr/>
          </p:nvSpPr>
          <p:spPr>
            <a:xfrm>
              <a:off x="10139772" y="8540918"/>
              <a:ext cx="5256584" cy="577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FINANCING</a:t>
              </a:r>
              <a:endParaRPr lang="en-US" sz="24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1" name="Text Box 3"/>
            <p:cNvSpPr txBox="1">
              <a:spLocks/>
            </p:cNvSpPr>
            <p:nvPr/>
          </p:nvSpPr>
          <p:spPr bwMode="auto">
            <a:xfrm>
              <a:off x="10463808" y="7752030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GERRYRON</a:t>
              </a:r>
              <a:endParaRPr lang="en-US" altLang="x-none" sz="36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5830" r="39313" b="36454"/>
          <a:stretch/>
        </p:blipFill>
        <p:spPr>
          <a:xfrm>
            <a:off x="5679877" y="4080987"/>
            <a:ext cx="4075112" cy="367506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4</a:t>
            </a:fld>
            <a:endParaRPr lang="x-none" altLang="x-none"/>
          </a:p>
        </p:txBody>
      </p:sp>
      <p:grpSp>
        <p:nvGrpSpPr>
          <p:cNvPr id="67" name="Group 66"/>
          <p:cNvGrpSpPr/>
          <p:nvPr/>
        </p:nvGrpSpPr>
        <p:grpSpPr>
          <a:xfrm>
            <a:off x="-180650" y="8443590"/>
            <a:ext cx="5963938" cy="1366738"/>
            <a:chOff x="10139772" y="7752030"/>
            <a:chExt cx="5256584" cy="1366738"/>
          </a:xfrm>
        </p:grpSpPr>
        <p:sp>
          <p:nvSpPr>
            <p:cNvPr id="68" name="Rectangle 67"/>
            <p:cNvSpPr/>
            <p:nvPr/>
          </p:nvSpPr>
          <p:spPr>
            <a:xfrm>
              <a:off x="10139772" y="8540918"/>
              <a:ext cx="5256584" cy="577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REPORT</a:t>
              </a:r>
              <a:endParaRPr lang="en-US" sz="24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9" name="Text Box 3"/>
            <p:cNvSpPr txBox="1">
              <a:spLocks/>
            </p:cNvSpPr>
            <p:nvPr/>
          </p:nvSpPr>
          <p:spPr bwMode="auto">
            <a:xfrm>
              <a:off x="10139772" y="7752030"/>
              <a:ext cx="5256584" cy="788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ARIF BUDIMAN</a:t>
              </a:r>
              <a:endParaRPr lang="en-US" altLang="x-none" sz="36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031760" y="8399889"/>
            <a:ext cx="4968552" cy="1344672"/>
            <a:chOff x="10139772" y="7752030"/>
            <a:chExt cx="5256584" cy="1435219"/>
          </a:xfrm>
        </p:grpSpPr>
        <p:sp>
          <p:nvSpPr>
            <p:cNvPr id="71" name="Rectangle 70"/>
            <p:cNvSpPr/>
            <p:nvPr/>
          </p:nvSpPr>
          <p:spPr>
            <a:xfrm>
              <a:off x="10139772" y="8540918"/>
              <a:ext cx="52565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MIDDLEWARE &amp; SECURITY</a:t>
              </a:r>
              <a:endParaRPr lang="en-US" sz="24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72" name="Text Box 3"/>
            <p:cNvSpPr txBox="1">
              <a:spLocks/>
            </p:cNvSpPr>
            <p:nvPr/>
          </p:nvSpPr>
          <p:spPr bwMode="auto">
            <a:xfrm>
              <a:off x="10139772" y="7752030"/>
              <a:ext cx="5256584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MISHBACHUL K</a:t>
              </a:r>
              <a:endParaRPr lang="en-US" altLang="x-none" sz="36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" r="2444"/>
          <a:stretch>
            <a:fillRect/>
          </a:stretch>
        </p:blipFill>
        <p:spPr>
          <a:xfrm>
            <a:off x="976561" y="4080987"/>
            <a:ext cx="3870325" cy="3603625"/>
          </a:xfrm>
        </p:spPr>
      </p:pic>
      <p:sp>
        <p:nvSpPr>
          <p:cNvPr id="15" name="Rectangle 14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6" name="Text Box 3"/>
          <p:cNvSpPr txBox="1">
            <a:spLocks/>
          </p:cNvSpPr>
          <p:nvPr/>
        </p:nvSpPr>
        <p:spPr bwMode="auto">
          <a:xfrm>
            <a:off x="9094723" y="1275776"/>
            <a:ext cx="5856230" cy="187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BACK </a:t>
            </a:r>
            <a:r>
              <a:rPr lang="en-US" altLang="x-none" sz="8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END</a:t>
            </a:r>
            <a:endParaRPr lang="x-none" altLang="x-none" sz="8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7" t="-43" r="21883" b="49225"/>
          <a:stretch/>
        </p:blipFill>
        <p:spPr>
          <a:xfrm>
            <a:off x="10488098" y="4080987"/>
            <a:ext cx="3781425" cy="3675063"/>
          </a:xfr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5242" r="21231" b="47985"/>
          <a:stretch/>
        </p:blipFill>
        <p:spPr bwMode="auto">
          <a:xfrm>
            <a:off x="15072320" y="4084088"/>
            <a:ext cx="372978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19176776" y="8404568"/>
            <a:ext cx="4680520" cy="1346291"/>
            <a:chOff x="10139772" y="7752030"/>
            <a:chExt cx="5256584" cy="1707187"/>
          </a:xfrm>
        </p:grpSpPr>
        <p:sp>
          <p:nvSpPr>
            <p:cNvPr id="27" name="Rectangle 26"/>
            <p:cNvSpPr/>
            <p:nvPr/>
          </p:nvSpPr>
          <p:spPr>
            <a:xfrm>
              <a:off x="10139772" y="8726465"/>
              <a:ext cx="5256584" cy="732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EMPLOYEE</a:t>
              </a:r>
              <a:endParaRPr lang="en-US" sz="24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8" name="Text Box 3"/>
            <p:cNvSpPr txBox="1">
              <a:spLocks/>
            </p:cNvSpPr>
            <p:nvPr/>
          </p:nvSpPr>
          <p:spPr bwMode="auto">
            <a:xfrm>
              <a:off x="10139772" y="7752030"/>
              <a:ext cx="5256584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ABDUL KARIM</a:t>
              </a:r>
              <a:endParaRPr lang="en-US" altLang="x-none" sz="36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23195" r="50000" b="59553"/>
          <a:stretch/>
        </p:blipFill>
        <p:spPr>
          <a:xfrm>
            <a:off x="19632710" y="4080689"/>
            <a:ext cx="3720530" cy="365298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4640272" y="8404568"/>
            <a:ext cx="4680520" cy="1224135"/>
            <a:chOff x="10139772" y="7752030"/>
            <a:chExt cx="5256584" cy="1552285"/>
          </a:xfrm>
        </p:grpSpPr>
        <p:sp>
          <p:nvSpPr>
            <p:cNvPr id="34" name="Rectangle 33"/>
            <p:cNvSpPr/>
            <p:nvPr/>
          </p:nvSpPr>
          <p:spPr>
            <a:xfrm>
              <a:off x="10139772" y="8726465"/>
              <a:ext cx="5256584" cy="577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NASABAH</a:t>
              </a:r>
              <a:endParaRPr lang="en-US" sz="24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5" name="Text Box 3"/>
            <p:cNvSpPr txBox="1">
              <a:spLocks/>
            </p:cNvSpPr>
            <p:nvPr/>
          </p:nvSpPr>
          <p:spPr bwMode="auto">
            <a:xfrm>
              <a:off x="10139772" y="7752030"/>
              <a:ext cx="5256584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CECEP SUPRUADI</a:t>
              </a:r>
              <a:endParaRPr lang="en-US" altLang="x-none" sz="36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6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/>
          </p:cNvSpPr>
          <p:nvPr/>
        </p:nvSpPr>
        <p:spPr bwMode="auto">
          <a:xfrm>
            <a:off x="2542928" y="593304"/>
            <a:ext cx="936104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sz="8800" b="1" dirty="0" err="1">
                <a:solidFill>
                  <a:schemeClr val="tx1"/>
                </a:solidFill>
              </a:rPr>
              <a:t>Desain</a:t>
            </a:r>
            <a:r>
              <a:rPr lang="en-US" sz="8800" b="1" dirty="0">
                <a:solidFill>
                  <a:schemeClr val="tx1"/>
                </a:solidFill>
              </a:rPr>
              <a:t> </a:t>
            </a:r>
            <a:r>
              <a:rPr lang="en-US" sz="8800" b="1" dirty="0" err="1">
                <a:solidFill>
                  <a:srgbClr val="FFC000"/>
                </a:solidFill>
              </a:rPr>
              <a:t>Arsitektur</a:t>
            </a:r>
            <a:endParaRPr lang="en-US" altLang="x-none" sz="8800" dirty="0" smtClean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5</a:t>
            </a:fld>
            <a:endParaRPr lang="x-none" altLang="x-none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5</a:t>
            </a:fld>
            <a:endParaRPr lang="x-none" altLang="x-none"/>
          </a:p>
        </p:txBody>
      </p:sp>
      <p:sp>
        <p:nvSpPr>
          <p:cNvPr id="6" name="Rectangle 5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1966864" y="4049688"/>
            <a:ext cx="3600400" cy="2371040"/>
          </a:xfrm>
          <a:prstGeom prst="roundRect">
            <a:avLst/>
          </a:prstGeom>
          <a:solidFill>
            <a:srgbClr val="E5D615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6904" y="4424244"/>
            <a:ext cx="2892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565B6E"/>
                </a:solidFill>
              </a:rPr>
              <a:t>WEB</a:t>
            </a:r>
          </a:p>
          <a:p>
            <a:pPr algn="ctr"/>
            <a:r>
              <a:rPr lang="en-US" sz="4800" b="1" dirty="0" smtClean="0">
                <a:solidFill>
                  <a:srgbClr val="565B6E"/>
                </a:solidFill>
              </a:rPr>
              <a:t>ADMIN</a:t>
            </a:r>
            <a:endParaRPr lang="en-US" sz="4800" b="1" dirty="0">
              <a:solidFill>
                <a:srgbClr val="565B6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66864" y="9090248"/>
            <a:ext cx="3600400" cy="2371040"/>
          </a:xfrm>
          <a:prstGeom prst="roundRect">
            <a:avLst/>
          </a:prstGeom>
          <a:solidFill>
            <a:srgbClr val="E5D615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6884" y="9860269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565B6E"/>
                </a:solidFill>
              </a:rPr>
              <a:t>ANDROID</a:t>
            </a:r>
            <a:endParaRPr lang="en-US" sz="4800" b="1" dirty="0">
              <a:solidFill>
                <a:srgbClr val="565B6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727504" y="6392560"/>
            <a:ext cx="5112568" cy="2371040"/>
          </a:xfrm>
          <a:prstGeom prst="roundRect">
            <a:avLst/>
          </a:prstGeom>
          <a:solidFill>
            <a:srgbClr val="E5D615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5496" y="7116415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565B6E"/>
                </a:solidFill>
              </a:rPr>
              <a:t>MIDDLEWARE</a:t>
            </a:r>
            <a:endParaRPr lang="en-US" sz="4800" b="1" dirty="0">
              <a:solidFill>
                <a:srgbClr val="565B6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5072320" y="2187809"/>
            <a:ext cx="3455204" cy="1754326"/>
          </a:xfrm>
          <a:prstGeom prst="roundRect">
            <a:avLst/>
          </a:prstGeom>
          <a:solidFill>
            <a:srgbClr val="E5D615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72320" y="2649473"/>
            <a:ext cx="3455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565B6E"/>
                </a:solidFill>
              </a:rPr>
              <a:t>SECURITY</a:t>
            </a:r>
            <a:endParaRPr lang="en-US" sz="4400" b="1" dirty="0">
              <a:solidFill>
                <a:srgbClr val="565B6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15072320" y="4455602"/>
            <a:ext cx="3455204" cy="1754326"/>
          </a:xfrm>
          <a:prstGeom prst="roundRect">
            <a:avLst/>
          </a:prstGeom>
          <a:solidFill>
            <a:srgbClr val="E5D615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072320" y="4917266"/>
            <a:ext cx="345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565B6E"/>
                </a:solidFill>
              </a:rPr>
              <a:t>EMPLOYEE</a:t>
            </a:r>
            <a:endParaRPr lang="en-US" sz="4000" b="1" dirty="0">
              <a:solidFill>
                <a:srgbClr val="565B6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15072320" y="6759858"/>
            <a:ext cx="3455204" cy="1754326"/>
          </a:xfrm>
          <a:prstGeom prst="roundRect">
            <a:avLst/>
          </a:prstGeom>
          <a:solidFill>
            <a:srgbClr val="E5D615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072320" y="7221522"/>
            <a:ext cx="345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565B6E"/>
                </a:solidFill>
              </a:rPr>
              <a:t>CUSTOMERS</a:t>
            </a:r>
            <a:endParaRPr lang="en-US" sz="3600" b="1" dirty="0">
              <a:solidFill>
                <a:srgbClr val="565B6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5072320" y="8992106"/>
            <a:ext cx="3455204" cy="1754326"/>
          </a:xfrm>
          <a:prstGeom prst="roundRect">
            <a:avLst/>
          </a:prstGeom>
          <a:solidFill>
            <a:srgbClr val="E5D615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072320" y="9453770"/>
            <a:ext cx="345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565B6E"/>
                </a:solidFill>
              </a:rPr>
              <a:t>FINANCE</a:t>
            </a:r>
            <a:endParaRPr lang="en-US" sz="4000" b="1" dirty="0">
              <a:solidFill>
                <a:srgbClr val="565B6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15072320" y="11224354"/>
            <a:ext cx="3455204" cy="1754326"/>
          </a:xfrm>
          <a:prstGeom prst="roundRect">
            <a:avLst/>
          </a:prstGeom>
          <a:solidFill>
            <a:srgbClr val="E5D615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072320" y="11756285"/>
            <a:ext cx="345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565B6E"/>
                </a:solidFill>
              </a:rPr>
              <a:t>REPORTING</a:t>
            </a:r>
            <a:endParaRPr lang="en-US" sz="3600" b="1" dirty="0">
              <a:solidFill>
                <a:srgbClr val="565B6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597" y="2016556"/>
            <a:ext cx="1925579" cy="192557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934" y="4339196"/>
            <a:ext cx="1925579" cy="192557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968" y="6615290"/>
            <a:ext cx="1925579" cy="192557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334" y="8875700"/>
            <a:ext cx="1925579" cy="192557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334" y="11077171"/>
            <a:ext cx="1925579" cy="1925579"/>
          </a:xfrm>
          <a:prstGeom prst="rect">
            <a:avLst/>
          </a:prstGeom>
        </p:spPr>
      </p:pic>
      <p:cxnSp>
        <p:nvCxnSpPr>
          <p:cNvPr id="42" name="Elbow Connector 41"/>
          <p:cNvCxnSpPr>
            <a:stCxn id="3" idx="3"/>
            <a:endCxn id="16" idx="1"/>
          </p:cNvCxnSpPr>
          <p:nvPr/>
        </p:nvCxnSpPr>
        <p:spPr bwMode="auto">
          <a:xfrm>
            <a:off x="5567264" y="5235208"/>
            <a:ext cx="2088232" cy="2296706"/>
          </a:xfrm>
          <a:prstGeom prst="bentConnector3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44" name="Elbow Connector 43"/>
          <p:cNvCxnSpPr>
            <a:stCxn id="11" idx="3"/>
            <a:endCxn id="16" idx="1"/>
          </p:cNvCxnSpPr>
          <p:nvPr/>
        </p:nvCxnSpPr>
        <p:spPr bwMode="auto">
          <a:xfrm flipV="1">
            <a:off x="5567264" y="7531914"/>
            <a:ext cx="2088232" cy="2743854"/>
          </a:xfrm>
          <a:prstGeom prst="bentConnector3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46" name="Elbow Connector 45"/>
          <p:cNvCxnSpPr>
            <a:stCxn id="16" idx="3"/>
            <a:endCxn id="18" idx="1"/>
          </p:cNvCxnSpPr>
          <p:nvPr/>
        </p:nvCxnSpPr>
        <p:spPr bwMode="auto">
          <a:xfrm flipV="1">
            <a:off x="12912080" y="3034194"/>
            <a:ext cx="2160240" cy="4497720"/>
          </a:xfrm>
          <a:prstGeom prst="bentConnector3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48" name="Elbow Connector 47"/>
          <p:cNvCxnSpPr>
            <a:stCxn id="16" idx="3"/>
            <a:endCxn id="28" idx="1"/>
          </p:cNvCxnSpPr>
          <p:nvPr/>
        </p:nvCxnSpPr>
        <p:spPr bwMode="auto">
          <a:xfrm flipV="1">
            <a:off x="12912080" y="5271209"/>
            <a:ext cx="2160240" cy="2260705"/>
          </a:xfrm>
          <a:prstGeom prst="bentConnector3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0" name="Straight Arrow Connector 49"/>
          <p:cNvCxnSpPr>
            <a:stCxn id="15" idx="3"/>
            <a:endCxn id="30" idx="1"/>
          </p:cNvCxnSpPr>
          <p:nvPr/>
        </p:nvCxnSpPr>
        <p:spPr bwMode="auto">
          <a:xfrm flipV="1">
            <a:off x="12840072" y="7544688"/>
            <a:ext cx="2232248" cy="3339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2" name="Elbow Connector 51"/>
          <p:cNvCxnSpPr>
            <a:stCxn id="15" idx="3"/>
            <a:endCxn id="31" idx="1"/>
          </p:cNvCxnSpPr>
          <p:nvPr/>
        </p:nvCxnSpPr>
        <p:spPr bwMode="auto">
          <a:xfrm>
            <a:off x="12840072" y="7578080"/>
            <a:ext cx="2232248" cy="2291189"/>
          </a:xfrm>
          <a:prstGeom prst="bentConnector3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4" name="Elbow Connector 53"/>
          <p:cNvCxnSpPr>
            <a:stCxn id="15" idx="3"/>
            <a:endCxn id="33" idx="1"/>
          </p:cNvCxnSpPr>
          <p:nvPr/>
        </p:nvCxnSpPr>
        <p:spPr bwMode="auto">
          <a:xfrm>
            <a:off x="12840072" y="7578080"/>
            <a:ext cx="2232248" cy="4523437"/>
          </a:xfrm>
          <a:prstGeom prst="bentConnector3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6" name="Straight Arrow Connector 55"/>
          <p:cNvCxnSpPr>
            <a:stCxn id="17" idx="3"/>
          </p:cNvCxnSpPr>
          <p:nvPr/>
        </p:nvCxnSpPr>
        <p:spPr bwMode="auto">
          <a:xfrm>
            <a:off x="18527524" y="3064972"/>
            <a:ext cx="2322410" cy="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8" name="Straight Arrow Connector 57"/>
          <p:cNvCxnSpPr>
            <a:stCxn id="28" idx="3"/>
            <a:endCxn id="37" idx="1"/>
          </p:cNvCxnSpPr>
          <p:nvPr/>
        </p:nvCxnSpPr>
        <p:spPr bwMode="auto">
          <a:xfrm>
            <a:off x="18527524" y="5271209"/>
            <a:ext cx="2322410" cy="30777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18582558" y="7650087"/>
            <a:ext cx="2322410" cy="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18582558" y="9882335"/>
            <a:ext cx="2322410" cy="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18582558" y="12114583"/>
            <a:ext cx="2322410" cy="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miter lim="400000"/>
            <a:headEnd type="arrow"/>
            <a:tailEnd type="arrow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598049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3" grpId="0" animBg="1"/>
      <p:bldP spid="4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6</a:t>
            </a:fld>
            <a:endParaRPr lang="x-none" altLang="x-none"/>
          </a:p>
        </p:txBody>
      </p:sp>
      <p:grpSp>
        <p:nvGrpSpPr>
          <p:cNvPr id="9" name="Group 8"/>
          <p:cNvGrpSpPr/>
          <p:nvPr/>
        </p:nvGrpSpPr>
        <p:grpSpPr>
          <a:xfrm>
            <a:off x="2326904" y="1733148"/>
            <a:ext cx="6521886" cy="8784000"/>
            <a:chOff x="2326904" y="1733148"/>
            <a:chExt cx="6521886" cy="878400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326904" y="1733148"/>
              <a:ext cx="6521886" cy="8784000"/>
            </a:xfrm>
            <a:prstGeom prst="roundRect">
              <a:avLst>
                <a:gd name="adj" fmla="val 858"/>
              </a:avLst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3283591" y="7002016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8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MIDDLEWARE</a:t>
              </a:r>
              <a:endPara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  <p:sp>
          <p:nvSpPr>
            <p:cNvPr id="24" name="Shape"/>
            <p:cNvSpPr/>
            <p:nvPr/>
          </p:nvSpPr>
          <p:spPr>
            <a:xfrm>
              <a:off x="4850777" y="4185862"/>
              <a:ext cx="1474141" cy="1303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4630" y="0"/>
                  </a:moveTo>
                  <a:cubicBezTo>
                    <a:pt x="14012" y="0"/>
                    <a:pt x="13394" y="266"/>
                    <a:pt x="12922" y="800"/>
                  </a:cubicBezTo>
                  <a:cubicBezTo>
                    <a:pt x="12531" y="1243"/>
                    <a:pt x="12303" y="1799"/>
                    <a:pt x="12236" y="2374"/>
                  </a:cubicBezTo>
                  <a:lnTo>
                    <a:pt x="9567" y="2374"/>
                  </a:lnTo>
                  <a:lnTo>
                    <a:pt x="9558" y="2374"/>
                  </a:lnTo>
                  <a:cubicBezTo>
                    <a:pt x="9286" y="2374"/>
                    <a:pt x="9081" y="2375"/>
                    <a:pt x="8908" y="2388"/>
                  </a:cubicBezTo>
                  <a:cubicBezTo>
                    <a:pt x="8735" y="2401"/>
                    <a:pt x="8594" y="2427"/>
                    <a:pt x="8449" y="2479"/>
                  </a:cubicBezTo>
                  <a:cubicBezTo>
                    <a:pt x="8289" y="2545"/>
                    <a:pt x="8146" y="2649"/>
                    <a:pt x="8028" y="2782"/>
                  </a:cubicBezTo>
                  <a:cubicBezTo>
                    <a:pt x="7911" y="2915"/>
                    <a:pt x="7819" y="3077"/>
                    <a:pt x="7760" y="3258"/>
                  </a:cubicBezTo>
                  <a:cubicBezTo>
                    <a:pt x="7714" y="3423"/>
                    <a:pt x="7691" y="3584"/>
                    <a:pt x="7679" y="3779"/>
                  </a:cubicBezTo>
                  <a:cubicBezTo>
                    <a:pt x="7667" y="3975"/>
                    <a:pt x="7668" y="4207"/>
                    <a:pt x="7668" y="4513"/>
                  </a:cubicBezTo>
                  <a:lnTo>
                    <a:pt x="7675" y="6178"/>
                  </a:lnTo>
                  <a:lnTo>
                    <a:pt x="5282" y="6178"/>
                  </a:lnTo>
                  <a:cubicBezTo>
                    <a:pt x="5870" y="5305"/>
                    <a:pt x="5813" y="4054"/>
                    <a:pt x="5108" y="3256"/>
                  </a:cubicBezTo>
                  <a:cubicBezTo>
                    <a:pt x="4724" y="2821"/>
                    <a:pt x="4220" y="2603"/>
                    <a:pt x="3716" y="2603"/>
                  </a:cubicBezTo>
                  <a:cubicBezTo>
                    <a:pt x="3213" y="2603"/>
                    <a:pt x="2709" y="2821"/>
                    <a:pt x="2324" y="3256"/>
                  </a:cubicBezTo>
                  <a:cubicBezTo>
                    <a:pt x="1556" y="4126"/>
                    <a:pt x="1556" y="5536"/>
                    <a:pt x="2324" y="6406"/>
                  </a:cubicBezTo>
                  <a:cubicBezTo>
                    <a:pt x="2353" y="6438"/>
                    <a:pt x="2383" y="6467"/>
                    <a:pt x="2412" y="6497"/>
                  </a:cubicBezTo>
                  <a:cubicBezTo>
                    <a:pt x="1750" y="6767"/>
                    <a:pt x="1170" y="7247"/>
                    <a:pt x="744" y="7881"/>
                  </a:cubicBezTo>
                  <a:cubicBezTo>
                    <a:pt x="287" y="8561"/>
                    <a:pt x="27" y="9386"/>
                    <a:pt x="1" y="10240"/>
                  </a:cubicBezTo>
                  <a:lnTo>
                    <a:pt x="1" y="13932"/>
                  </a:lnTo>
                  <a:cubicBezTo>
                    <a:pt x="-7" y="14381"/>
                    <a:pt x="117" y="14819"/>
                    <a:pt x="355" y="15179"/>
                  </a:cubicBezTo>
                  <a:cubicBezTo>
                    <a:pt x="662" y="15643"/>
                    <a:pt x="1129" y="15938"/>
                    <a:pt x="1640" y="15989"/>
                  </a:cubicBezTo>
                  <a:lnTo>
                    <a:pt x="1696" y="15989"/>
                  </a:lnTo>
                  <a:lnTo>
                    <a:pt x="1696" y="20697"/>
                  </a:lnTo>
                  <a:lnTo>
                    <a:pt x="627" y="20697"/>
                  </a:lnTo>
                  <a:cubicBezTo>
                    <a:pt x="407" y="20697"/>
                    <a:pt x="228" y="20900"/>
                    <a:pt x="228" y="21149"/>
                  </a:cubicBezTo>
                  <a:cubicBezTo>
                    <a:pt x="228" y="21398"/>
                    <a:pt x="407" y="21600"/>
                    <a:pt x="627" y="21600"/>
                  </a:cubicBezTo>
                  <a:lnTo>
                    <a:pt x="20830" y="21600"/>
                  </a:lnTo>
                  <a:cubicBezTo>
                    <a:pt x="21050" y="21600"/>
                    <a:pt x="21230" y="21398"/>
                    <a:pt x="21230" y="21149"/>
                  </a:cubicBezTo>
                  <a:cubicBezTo>
                    <a:pt x="21230" y="20900"/>
                    <a:pt x="21050" y="20697"/>
                    <a:pt x="20830" y="20697"/>
                  </a:cubicBezTo>
                  <a:lnTo>
                    <a:pt x="17587" y="20697"/>
                  </a:lnTo>
                  <a:lnTo>
                    <a:pt x="16378" y="16577"/>
                  </a:lnTo>
                  <a:lnTo>
                    <a:pt x="19694" y="16577"/>
                  </a:lnTo>
                  <a:cubicBezTo>
                    <a:pt x="19969" y="16577"/>
                    <a:pt x="20175" y="16577"/>
                    <a:pt x="20349" y="16564"/>
                  </a:cubicBezTo>
                  <a:cubicBezTo>
                    <a:pt x="20524" y="16551"/>
                    <a:pt x="20666" y="16524"/>
                    <a:pt x="20812" y="16472"/>
                  </a:cubicBezTo>
                  <a:cubicBezTo>
                    <a:pt x="20972" y="16406"/>
                    <a:pt x="21115" y="16302"/>
                    <a:pt x="21232" y="16169"/>
                  </a:cubicBezTo>
                  <a:cubicBezTo>
                    <a:pt x="21350" y="16036"/>
                    <a:pt x="21442" y="15874"/>
                    <a:pt x="21500" y="15693"/>
                  </a:cubicBezTo>
                  <a:cubicBezTo>
                    <a:pt x="21546" y="15528"/>
                    <a:pt x="21570" y="15367"/>
                    <a:pt x="21581" y="15171"/>
                  </a:cubicBezTo>
                  <a:cubicBezTo>
                    <a:pt x="21593" y="14976"/>
                    <a:pt x="21593" y="14744"/>
                    <a:pt x="21593" y="14438"/>
                  </a:cubicBezTo>
                  <a:lnTo>
                    <a:pt x="21593" y="4523"/>
                  </a:lnTo>
                  <a:cubicBezTo>
                    <a:pt x="21593" y="4211"/>
                    <a:pt x="21593" y="3978"/>
                    <a:pt x="21581" y="3781"/>
                  </a:cubicBezTo>
                  <a:cubicBezTo>
                    <a:pt x="21570" y="3584"/>
                    <a:pt x="21546" y="3423"/>
                    <a:pt x="21500" y="3258"/>
                  </a:cubicBezTo>
                  <a:cubicBezTo>
                    <a:pt x="21442" y="3077"/>
                    <a:pt x="21350" y="2915"/>
                    <a:pt x="21232" y="2782"/>
                  </a:cubicBezTo>
                  <a:cubicBezTo>
                    <a:pt x="21115" y="2649"/>
                    <a:pt x="20972" y="2545"/>
                    <a:pt x="20812" y="2479"/>
                  </a:cubicBezTo>
                  <a:cubicBezTo>
                    <a:pt x="20666" y="2427"/>
                    <a:pt x="20524" y="2400"/>
                    <a:pt x="20351" y="2387"/>
                  </a:cubicBezTo>
                  <a:cubicBezTo>
                    <a:pt x="20178" y="2374"/>
                    <a:pt x="19973" y="2374"/>
                    <a:pt x="19702" y="2374"/>
                  </a:cubicBezTo>
                  <a:lnTo>
                    <a:pt x="17024" y="2374"/>
                  </a:lnTo>
                  <a:cubicBezTo>
                    <a:pt x="16957" y="1799"/>
                    <a:pt x="16730" y="1243"/>
                    <a:pt x="16339" y="800"/>
                  </a:cubicBezTo>
                  <a:cubicBezTo>
                    <a:pt x="15867" y="266"/>
                    <a:pt x="15249" y="0"/>
                    <a:pt x="14630" y="0"/>
                  </a:cubicBezTo>
                  <a:close/>
                  <a:moveTo>
                    <a:pt x="14630" y="924"/>
                  </a:moveTo>
                  <a:cubicBezTo>
                    <a:pt x="15039" y="924"/>
                    <a:pt x="15449" y="1101"/>
                    <a:pt x="15761" y="1454"/>
                  </a:cubicBezTo>
                  <a:cubicBezTo>
                    <a:pt x="15992" y="1715"/>
                    <a:pt x="16137" y="2037"/>
                    <a:pt x="16196" y="2374"/>
                  </a:cubicBezTo>
                  <a:lnTo>
                    <a:pt x="13064" y="2374"/>
                  </a:lnTo>
                  <a:cubicBezTo>
                    <a:pt x="13124" y="2037"/>
                    <a:pt x="13268" y="1715"/>
                    <a:pt x="13500" y="1454"/>
                  </a:cubicBezTo>
                  <a:cubicBezTo>
                    <a:pt x="13812" y="1101"/>
                    <a:pt x="14221" y="924"/>
                    <a:pt x="14630" y="924"/>
                  </a:cubicBezTo>
                  <a:close/>
                  <a:moveTo>
                    <a:pt x="9049" y="3277"/>
                  </a:moveTo>
                  <a:lnTo>
                    <a:pt x="9051" y="3277"/>
                  </a:lnTo>
                  <a:lnTo>
                    <a:pt x="20211" y="3277"/>
                  </a:lnTo>
                  <a:cubicBezTo>
                    <a:pt x="20282" y="3277"/>
                    <a:pt x="20336" y="3278"/>
                    <a:pt x="20381" y="3281"/>
                  </a:cubicBezTo>
                  <a:cubicBezTo>
                    <a:pt x="20427" y="3285"/>
                    <a:pt x="20464" y="3291"/>
                    <a:pt x="20502" y="3305"/>
                  </a:cubicBezTo>
                  <a:cubicBezTo>
                    <a:pt x="20544" y="3322"/>
                    <a:pt x="20582" y="3350"/>
                    <a:pt x="20613" y="3385"/>
                  </a:cubicBezTo>
                  <a:cubicBezTo>
                    <a:pt x="20644" y="3419"/>
                    <a:pt x="20668" y="3462"/>
                    <a:pt x="20683" y="3509"/>
                  </a:cubicBezTo>
                  <a:cubicBezTo>
                    <a:pt x="20695" y="3553"/>
                    <a:pt x="20701" y="3595"/>
                    <a:pt x="20704" y="3646"/>
                  </a:cubicBezTo>
                  <a:cubicBezTo>
                    <a:pt x="20707" y="3698"/>
                    <a:pt x="20707" y="3759"/>
                    <a:pt x="20707" y="3841"/>
                  </a:cubicBezTo>
                  <a:lnTo>
                    <a:pt x="20707" y="15112"/>
                  </a:lnTo>
                  <a:cubicBezTo>
                    <a:pt x="20707" y="15193"/>
                    <a:pt x="20707" y="15253"/>
                    <a:pt x="20704" y="15304"/>
                  </a:cubicBezTo>
                  <a:cubicBezTo>
                    <a:pt x="20701" y="15356"/>
                    <a:pt x="20695" y="15398"/>
                    <a:pt x="20683" y="15441"/>
                  </a:cubicBezTo>
                  <a:cubicBezTo>
                    <a:pt x="20668" y="15489"/>
                    <a:pt x="20644" y="15531"/>
                    <a:pt x="20613" y="15566"/>
                  </a:cubicBezTo>
                  <a:cubicBezTo>
                    <a:pt x="20582" y="15601"/>
                    <a:pt x="20544" y="15628"/>
                    <a:pt x="20502" y="15646"/>
                  </a:cubicBezTo>
                  <a:cubicBezTo>
                    <a:pt x="20464" y="15659"/>
                    <a:pt x="20427" y="15666"/>
                    <a:pt x="20381" y="15670"/>
                  </a:cubicBezTo>
                  <a:cubicBezTo>
                    <a:pt x="20336" y="15673"/>
                    <a:pt x="20281" y="15674"/>
                    <a:pt x="20209" y="15674"/>
                  </a:cubicBezTo>
                  <a:lnTo>
                    <a:pt x="9049" y="15674"/>
                  </a:lnTo>
                  <a:cubicBezTo>
                    <a:pt x="8978" y="15674"/>
                    <a:pt x="8924" y="15673"/>
                    <a:pt x="8879" y="15670"/>
                  </a:cubicBezTo>
                  <a:cubicBezTo>
                    <a:pt x="8834" y="15666"/>
                    <a:pt x="8796" y="15659"/>
                    <a:pt x="8758" y="15646"/>
                  </a:cubicBezTo>
                  <a:cubicBezTo>
                    <a:pt x="8716" y="15628"/>
                    <a:pt x="8678" y="15601"/>
                    <a:pt x="8648" y="15566"/>
                  </a:cubicBezTo>
                  <a:cubicBezTo>
                    <a:pt x="8617" y="15531"/>
                    <a:pt x="8593" y="15489"/>
                    <a:pt x="8577" y="15441"/>
                  </a:cubicBezTo>
                  <a:cubicBezTo>
                    <a:pt x="8565" y="15398"/>
                    <a:pt x="8559" y="15356"/>
                    <a:pt x="8556" y="15304"/>
                  </a:cubicBezTo>
                  <a:cubicBezTo>
                    <a:pt x="8553" y="15253"/>
                    <a:pt x="8553" y="15191"/>
                    <a:pt x="8553" y="15110"/>
                  </a:cubicBezTo>
                  <a:lnTo>
                    <a:pt x="8553" y="12421"/>
                  </a:lnTo>
                  <a:cubicBezTo>
                    <a:pt x="8569" y="12138"/>
                    <a:pt x="8373" y="11897"/>
                    <a:pt x="8122" y="11890"/>
                  </a:cubicBezTo>
                  <a:cubicBezTo>
                    <a:pt x="7863" y="11884"/>
                    <a:pt x="7653" y="12128"/>
                    <a:pt x="7668" y="12421"/>
                  </a:cubicBezTo>
                  <a:lnTo>
                    <a:pt x="7668" y="14428"/>
                  </a:lnTo>
                  <a:cubicBezTo>
                    <a:pt x="7668" y="14739"/>
                    <a:pt x="7667" y="14973"/>
                    <a:pt x="7679" y="15170"/>
                  </a:cubicBezTo>
                  <a:cubicBezTo>
                    <a:pt x="7691" y="15367"/>
                    <a:pt x="7714" y="15528"/>
                    <a:pt x="7760" y="15693"/>
                  </a:cubicBezTo>
                  <a:cubicBezTo>
                    <a:pt x="7819" y="15874"/>
                    <a:pt x="7911" y="16036"/>
                    <a:pt x="8028" y="16169"/>
                  </a:cubicBezTo>
                  <a:cubicBezTo>
                    <a:pt x="8146" y="16302"/>
                    <a:pt x="8289" y="16406"/>
                    <a:pt x="8449" y="16472"/>
                  </a:cubicBezTo>
                  <a:cubicBezTo>
                    <a:pt x="8595" y="16524"/>
                    <a:pt x="8736" y="16551"/>
                    <a:pt x="8910" y="16564"/>
                  </a:cubicBezTo>
                  <a:cubicBezTo>
                    <a:pt x="9083" y="16577"/>
                    <a:pt x="9287" y="16577"/>
                    <a:pt x="9558" y="16577"/>
                  </a:cubicBezTo>
                  <a:lnTo>
                    <a:pt x="13233" y="16577"/>
                  </a:lnTo>
                  <a:lnTo>
                    <a:pt x="11970" y="20697"/>
                  </a:lnTo>
                  <a:lnTo>
                    <a:pt x="6014" y="20697"/>
                  </a:lnTo>
                  <a:lnTo>
                    <a:pt x="6014" y="9110"/>
                  </a:lnTo>
                  <a:lnTo>
                    <a:pt x="10413" y="9110"/>
                  </a:lnTo>
                  <a:cubicBezTo>
                    <a:pt x="10975" y="9093"/>
                    <a:pt x="11509" y="8824"/>
                    <a:pt x="11897" y="8363"/>
                  </a:cubicBezTo>
                  <a:cubicBezTo>
                    <a:pt x="12257" y="7935"/>
                    <a:pt x="12465" y="7373"/>
                    <a:pt x="12481" y="6782"/>
                  </a:cubicBezTo>
                  <a:cubicBezTo>
                    <a:pt x="12487" y="6631"/>
                    <a:pt x="12441" y="6483"/>
                    <a:pt x="12352" y="6370"/>
                  </a:cubicBezTo>
                  <a:cubicBezTo>
                    <a:pt x="12255" y="6248"/>
                    <a:pt x="12118" y="6178"/>
                    <a:pt x="11973" y="6178"/>
                  </a:cubicBezTo>
                  <a:lnTo>
                    <a:pt x="8562" y="6178"/>
                  </a:lnTo>
                  <a:lnTo>
                    <a:pt x="8553" y="3839"/>
                  </a:lnTo>
                  <a:cubicBezTo>
                    <a:pt x="8553" y="3758"/>
                    <a:pt x="8553" y="3698"/>
                    <a:pt x="8556" y="3646"/>
                  </a:cubicBezTo>
                  <a:cubicBezTo>
                    <a:pt x="8559" y="3595"/>
                    <a:pt x="8565" y="3553"/>
                    <a:pt x="8577" y="3509"/>
                  </a:cubicBezTo>
                  <a:cubicBezTo>
                    <a:pt x="8593" y="3462"/>
                    <a:pt x="8617" y="3419"/>
                    <a:pt x="8648" y="3385"/>
                  </a:cubicBezTo>
                  <a:cubicBezTo>
                    <a:pt x="8678" y="3350"/>
                    <a:pt x="8716" y="3322"/>
                    <a:pt x="8758" y="3305"/>
                  </a:cubicBezTo>
                  <a:cubicBezTo>
                    <a:pt x="8796" y="3292"/>
                    <a:pt x="8833" y="3285"/>
                    <a:pt x="8878" y="3281"/>
                  </a:cubicBezTo>
                  <a:cubicBezTo>
                    <a:pt x="8924" y="3278"/>
                    <a:pt x="8978" y="3277"/>
                    <a:pt x="9049" y="3277"/>
                  </a:cubicBezTo>
                  <a:close/>
                  <a:moveTo>
                    <a:pt x="3716" y="3517"/>
                  </a:moveTo>
                  <a:cubicBezTo>
                    <a:pt x="4013" y="3517"/>
                    <a:pt x="4310" y="3646"/>
                    <a:pt x="4537" y="3902"/>
                  </a:cubicBezTo>
                  <a:cubicBezTo>
                    <a:pt x="4990" y="4415"/>
                    <a:pt x="4990" y="5247"/>
                    <a:pt x="4537" y="5760"/>
                  </a:cubicBezTo>
                  <a:cubicBezTo>
                    <a:pt x="4084" y="6273"/>
                    <a:pt x="3348" y="6273"/>
                    <a:pt x="2895" y="5760"/>
                  </a:cubicBezTo>
                  <a:cubicBezTo>
                    <a:pt x="2442" y="5247"/>
                    <a:pt x="2442" y="4415"/>
                    <a:pt x="2895" y="3902"/>
                  </a:cubicBezTo>
                  <a:cubicBezTo>
                    <a:pt x="3122" y="3646"/>
                    <a:pt x="3419" y="3517"/>
                    <a:pt x="3716" y="3517"/>
                  </a:cubicBezTo>
                  <a:close/>
                  <a:moveTo>
                    <a:pt x="3888" y="7101"/>
                  </a:moveTo>
                  <a:lnTo>
                    <a:pt x="11576" y="7101"/>
                  </a:lnTo>
                  <a:cubicBezTo>
                    <a:pt x="11535" y="7343"/>
                    <a:pt x="11434" y="7568"/>
                    <a:pt x="11286" y="7750"/>
                  </a:cubicBezTo>
                  <a:cubicBezTo>
                    <a:pt x="11069" y="8016"/>
                    <a:pt x="10766" y="8172"/>
                    <a:pt x="10445" y="8181"/>
                  </a:cubicBezTo>
                  <a:lnTo>
                    <a:pt x="5628" y="8174"/>
                  </a:lnTo>
                  <a:cubicBezTo>
                    <a:pt x="5528" y="8172"/>
                    <a:pt x="5429" y="8208"/>
                    <a:pt x="5349" y="8277"/>
                  </a:cubicBezTo>
                  <a:cubicBezTo>
                    <a:pt x="5256" y="8357"/>
                    <a:pt x="5194" y="8476"/>
                    <a:pt x="5177" y="8607"/>
                  </a:cubicBezTo>
                  <a:lnTo>
                    <a:pt x="5177" y="20697"/>
                  </a:lnTo>
                  <a:lnTo>
                    <a:pt x="4271" y="20697"/>
                  </a:lnTo>
                  <a:lnTo>
                    <a:pt x="4271" y="15303"/>
                  </a:lnTo>
                  <a:cubicBezTo>
                    <a:pt x="4271" y="15041"/>
                    <a:pt x="4084" y="14829"/>
                    <a:pt x="3852" y="14829"/>
                  </a:cubicBezTo>
                  <a:cubicBezTo>
                    <a:pt x="3621" y="14829"/>
                    <a:pt x="3433" y="15041"/>
                    <a:pt x="3433" y="15303"/>
                  </a:cubicBezTo>
                  <a:lnTo>
                    <a:pt x="3433" y="20697"/>
                  </a:lnTo>
                  <a:lnTo>
                    <a:pt x="2534" y="20697"/>
                  </a:lnTo>
                  <a:lnTo>
                    <a:pt x="2534" y="10500"/>
                  </a:lnTo>
                  <a:cubicBezTo>
                    <a:pt x="2534" y="10238"/>
                    <a:pt x="2346" y="10026"/>
                    <a:pt x="2115" y="10026"/>
                  </a:cubicBezTo>
                  <a:cubicBezTo>
                    <a:pt x="1883" y="10026"/>
                    <a:pt x="1696" y="10238"/>
                    <a:pt x="1696" y="10500"/>
                  </a:cubicBezTo>
                  <a:lnTo>
                    <a:pt x="1696" y="15054"/>
                  </a:lnTo>
                  <a:lnTo>
                    <a:pt x="1628" y="15054"/>
                  </a:lnTo>
                  <a:cubicBezTo>
                    <a:pt x="1382" y="15009"/>
                    <a:pt x="1161" y="14854"/>
                    <a:pt x="1015" y="14624"/>
                  </a:cubicBezTo>
                  <a:cubicBezTo>
                    <a:pt x="913" y="14462"/>
                    <a:pt x="854" y="14270"/>
                    <a:pt x="845" y="14072"/>
                  </a:cubicBezTo>
                  <a:lnTo>
                    <a:pt x="845" y="10440"/>
                  </a:lnTo>
                  <a:cubicBezTo>
                    <a:pt x="844" y="9528"/>
                    <a:pt x="1173" y="8657"/>
                    <a:pt x="1754" y="8027"/>
                  </a:cubicBezTo>
                  <a:cubicBezTo>
                    <a:pt x="2327" y="7406"/>
                    <a:pt x="3096" y="7072"/>
                    <a:pt x="3888" y="7101"/>
                  </a:cubicBezTo>
                  <a:close/>
                  <a:moveTo>
                    <a:pt x="19295" y="7327"/>
                  </a:moveTo>
                  <a:cubicBezTo>
                    <a:pt x="19193" y="7327"/>
                    <a:pt x="19091" y="7371"/>
                    <a:pt x="19013" y="7460"/>
                  </a:cubicBezTo>
                  <a:cubicBezTo>
                    <a:pt x="18858" y="7636"/>
                    <a:pt x="18858" y="7922"/>
                    <a:pt x="19013" y="8098"/>
                  </a:cubicBezTo>
                  <a:cubicBezTo>
                    <a:pt x="19169" y="8274"/>
                    <a:pt x="19422" y="8274"/>
                    <a:pt x="19578" y="8098"/>
                  </a:cubicBezTo>
                  <a:cubicBezTo>
                    <a:pt x="19734" y="7922"/>
                    <a:pt x="19734" y="7636"/>
                    <a:pt x="19578" y="7460"/>
                  </a:cubicBezTo>
                  <a:cubicBezTo>
                    <a:pt x="19500" y="7371"/>
                    <a:pt x="19397" y="7327"/>
                    <a:pt x="19295" y="7327"/>
                  </a:cubicBezTo>
                  <a:close/>
                  <a:moveTo>
                    <a:pt x="18079" y="8727"/>
                  </a:moveTo>
                  <a:cubicBezTo>
                    <a:pt x="17966" y="8717"/>
                    <a:pt x="17849" y="8758"/>
                    <a:pt x="17760" y="8854"/>
                  </a:cubicBezTo>
                  <a:lnTo>
                    <a:pt x="15892" y="10967"/>
                  </a:lnTo>
                  <a:lnTo>
                    <a:pt x="15219" y="10206"/>
                  </a:lnTo>
                  <a:cubicBezTo>
                    <a:pt x="15139" y="10115"/>
                    <a:pt x="15029" y="10066"/>
                    <a:pt x="14916" y="10069"/>
                  </a:cubicBezTo>
                  <a:cubicBezTo>
                    <a:pt x="14810" y="10073"/>
                    <a:pt x="14710" y="10121"/>
                    <a:pt x="14636" y="10206"/>
                  </a:cubicBezTo>
                  <a:lnTo>
                    <a:pt x="12299" y="12850"/>
                  </a:lnTo>
                  <a:lnTo>
                    <a:pt x="11645" y="12111"/>
                  </a:lnTo>
                  <a:cubicBezTo>
                    <a:pt x="11573" y="12029"/>
                    <a:pt x="11476" y="11981"/>
                    <a:pt x="11374" y="11977"/>
                  </a:cubicBezTo>
                  <a:cubicBezTo>
                    <a:pt x="11262" y="11972"/>
                    <a:pt x="11153" y="12021"/>
                    <a:pt x="11074" y="12111"/>
                  </a:cubicBezTo>
                  <a:lnTo>
                    <a:pt x="9806" y="13546"/>
                  </a:lnTo>
                  <a:cubicBezTo>
                    <a:pt x="9679" y="13714"/>
                    <a:pt x="9678" y="13961"/>
                    <a:pt x="9804" y="14129"/>
                  </a:cubicBezTo>
                  <a:cubicBezTo>
                    <a:pt x="9954" y="14329"/>
                    <a:pt x="10220" y="14349"/>
                    <a:pt x="10391" y="14173"/>
                  </a:cubicBezTo>
                  <a:lnTo>
                    <a:pt x="11337" y="13094"/>
                  </a:lnTo>
                  <a:lnTo>
                    <a:pt x="12029" y="13879"/>
                  </a:lnTo>
                  <a:cubicBezTo>
                    <a:pt x="12093" y="13949"/>
                    <a:pt x="12178" y="13991"/>
                    <a:pt x="12268" y="13995"/>
                  </a:cubicBezTo>
                  <a:cubicBezTo>
                    <a:pt x="12369" y="14001"/>
                    <a:pt x="12468" y="13958"/>
                    <a:pt x="12540" y="13879"/>
                  </a:cubicBezTo>
                  <a:lnTo>
                    <a:pt x="14918" y="11188"/>
                  </a:lnTo>
                  <a:lnTo>
                    <a:pt x="15621" y="11982"/>
                  </a:lnTo>
                  <a:cubicBezTo>
                    <a:pt x="15691" y="12067"/>
                    <a:pt x="15789" y="12114"/>
                    <a:pt x="15891" y="12114"/>
                  </a:cubicBezTo>
                  <a:cubicBezTo>
                    <a:pt x="15992" y="12113"/>
                    <a:pt x="16089" y="12066"/>
                    <a:pt x="16158" y="11982"/>
                  </a:cubicBezTo>
                  <a:lnTo>
                    <a:pt x="18341" y="9512"/>
                  </a:lnTo>
                  <a:cubicBezTo>
                    <a:pt x="18485" y="9350"/>
                    <a:pt x="18500" y="9093"/>
                    <a:pt x="18376" y="8910"/>
                  </a:cubicBezTo>
                  <a:cubicBezTo>
                    <a:pt x="18301" y="8799"/>
                    <a:pt x="18192" y="8737"/>
                    <a:pt x="18079" y="8727"/>
                  </a:cubicBezTo>
                  <a:close/>
                  <a:moveTo>
                    <a:pt x="8130" y="10048"/>
                  </a:moveTo>
                  <a:cubicBezTo>
                    <a:pt x="8017" y="10048"/>
                    <a:pt x="7904" y="10097"/>
                    <a:pt x="7818" y="10194"/>
                  </a:cubicBezTo>
                  <a:cubicBezTo>
                    <a:pt x="7645" y="10389"/>
                    <a:pt x="7645" y="10706"/>
                    <a:pt x="7818" y="10901"/>
                  </a:cubicBezTo>
                  <a:cubicBezTo>
                    <a:pt x="7990" y="11096"/>
                    <a:pt x="8270" y="11096"/>
                    <a:pt x="8442" y="10901"/>
                  </a:cubicBezTo>
                  <a:cubicBezTo>
                    <a:pt x="8615" y="10706"/>
                    <a:pt x="8615" y="10389"/>
                    <a:pt x="8442" y="10194"/>
                  </a:cubicBezTo>
                  <a:cubicBezTo>
                    <a:pt x="8356" y="10097"/>
                    <a:pt x="8243" y="10048"/>
                    <a:pt x="8130" y="10048"/>
                  </a:cubicBezTo>
                  <a:close/>
                  <a:moveTo>
                    <a:pt x="14077" y="16577"/>
                  </a:moveTo>
                  <a:lnTo>
                    <a:pt x="15538" y="16577"/>
                  </a:lnTo>
                  <a:lnTo>
                    <a:pt x="16746" y="20697"/>
                  </a:lnTo>
                  <a:lnTo>
                    <a:pt x="12814" y="20697"/>
                  </a:lnTo>
                  <a:lnTo>
                    <a:pt x="14077" y="165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8" name="Text Box 3"/>
          <p:cNvSpPr txBox="1">
            <a:spLocks/>
          </p:cNvSpPr>
          <p:nvPr/>
        </p:nvSpPr>
        <p:spPr bwMode="auto">
          <a:xfrm>
            <a:off x="12635292" y="3114423"/>
            <a:ext cx="6912768" cy="172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96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NODE JS</a:t>
            </a:r>
            <a:endParaRPr lang="x-none" altLang="x-none" sz="96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4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6</a:t>
            </a:fld>
            <a:endParaRPr lang="x-none" altLang="x-none"/>
          </a:p>
        </p:txBody>
      </p:sp>
      <p:sp>
        <p:nvSpPr>
          <p:cNvPr id="15" name="Rectangle 14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  <p:sp>
        <p:nvSpPr>
          <p:cNvPr id="17" name="Text Box 3"/>
          <p:cNvSpPr txBox="1">
            <a:spLocks/>
          </p:cNvSpPr>
          <p:nvPr/>
        </p:nvSpPr>
        <p:spPr bwMode="auto">
          <a:xfrm>
            <a:off x="11596314" y="7235402"/>
            <a:ext cx="11161239" cy="21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SEBAGAI PENGHUBUNG ANTARA INTERFACE DANGAN MICROSERVICES</a:t>
            </a:r>
            <a:endParaRPr lang="x-none" altLang="x-none" sz="4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8" name="Text Box 3"/>
          <p:cNvSpPr txBox="1">
            <a:spLocks/>
          </p:cNvSpPr>
          <p:nvPr/>
        </p:nvSpPr>
        <p:spPr bwMode="auto">
          <a:xfrm>
            <a:off x="10031760" y="2186608"/>
            <a:ext cx="1116123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TEKNOLOGI YANG DIGUNAKAN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9" name="Text Box 3"/>
          <p:cNvSpPr txBox="1">
            <a:spLocks/>
          </p:cNvSpPr>
          <p:nvPr/>
        </p:nvSpPr>
        <p:spPr bwMode="auto">
          <a:xfrm>
            <a:off x="10046033" y="6379987"/>
            <a:ext cx="258925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FUNGSI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84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7</a:t>
            </a:fld>
            <a:endParaRPr lang="x-none" altLang="x-none"/>
          </a:p>
        </p:txBody>
      </p:sp>
      <p:grpSp>
        <p:nvGrpSpPr>
          <p:cNvPr id="9" name="Group 8"/>
          <p:cNvGrpSpPr/>
          <p:nvPr/>
        </p:nvGrpSpPr>
        <p:grpSpPr>
          <a:xfrm>
            <a:off x="2326904" y="1733148"/>
            <a:ext cx="6521886" cy="8784000"/>
            <a:chOff x="2326904" y="1733148"/>
            <a:chExt cx="6521886" cy="878400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326904" y="1733148"/>
              <a:ext cx="6521886" cy="8784000"/>
            </a:xfrm>
            <a:prstGeom prst="roundRect">
              <a:avLst>
                <a:gd name="adj" fmla="val 858"/>
              </a:avLst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3283591" y="7002016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8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SECURITY</a:t>
              </a:r>
              <a:endPara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sp>
        <p:nvSpPr>
          <p:cNvPr id="28" name="Text Box 3"/>
          <p:cNvSpPr txBox="1">
            <a:spLocks/>
          </p:cNvSpPr>
          <p:nvPr/>
        </p:nvSpPr>
        <p:spPr bwMode="auto">
          <a:xfrm>
            <a:off x="12635292" y="3114423"/>
            <a:ext cx="6912768" cy="172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96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NODE JS</a:t>
            </a:r>
            <a:endParaRPr lang="x-none" altLang="x-none" sz="96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4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7</a:t>
            </a:fld>
            <a:endParaRPr lang="x-none" altLang="x-none"/>
          </a:p>
        </p:txBody>
      </p:sp>
      <p:sp>
        <p:nvSpPr>
          <p:cNvPr id="15" name="Rectangle 14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  <p:sp>
        <p:nvSpPr>
          <p:cNvPr id="17" name="Text Box 3"/>
          <p:cNvSpPr txBox="1">
            <a:spLocks/>
          </p:cNvSpPr>
          <p:nvPr/>
        </p:nvSpPr>
        <p:spPr bwMode="auto">
          <a:xfrm>
            <a:off x="11596314" y="7235402"/>
            <a:ext cx="11161239" cy="21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MELAKUKAN LOGIN DAN REGISTER AKUN</a:t>
            </a:r>
            <a:endParaRPr lang="x-none" altLang="x-none" sz="4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8" name="Text Box 3"/>
          <p:cNvSpPr txBox="1">
            <a:spLocks/>
          </p:cNvSpPr>
          <p:nvPr/>
        </p:nvSpPr>
        <p:spPr bwMode="auto">
          <a:xfrm>
            <a:off x="10031760" y="2186608"/>
            <a:ext cx="1116123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TEKNOLOGI YANG DIGUNAKAN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9" name="Text Box 3"/>
          <p:cNvSpPr txBox="1">
            <a:spLocks/>
          </p:cNvSpPr>
          <p:nvPr/>
        </p:nvSpPr>
        <p:spPr bwMode="auto">
          <a:xfrm>
            <a:off x="10046033" y="6379987"/>
            <a:ext cx="258925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FUNGSI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pic>
        <p:nvPicPr>
          <p:cNvPr id="20" name="Picture 3" descr="C:\Users\btpnsshifted\AppData\Local\Microsoft\Windows\INetCache\IE\PXONQVLS\padlock-154684_64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31" y="3926187"/>
            <a:ext cx="2123165" cy="228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08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8</a:t>
            </a:fld>
            <a:endParaRPr lang="x-none" altLang="x-none"/>
          </a:p>
        </p:txBody>
      </p:sp>
      <p:grpSp>
        <p:nvGrpSpPr>
          <p:cNvPr id="9" name="Group 8"/>
          <p:cNvGrpSpPr/>
          <p:nvPr/>
        </p:nvGrpSpPr>
        <p:grpSpPr>
          <a:xfrm>
            <a:off x="2326904" y="1733148"/>
            <a:ext cx="6521886" cy="8784000"/>
            <a:chOff x="2326904" y="1733148"/>
            <a:chExt cx="6521886" cy="878400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326904" y="1733148"/>
              <a:ext cx="6521886" cy="8784000"/>
            </a:xfrm>
            <a:prstGeom prst="roundRect">
              <a:avLst>
                <a:gd name="adj" fmla="val 858"/>
              </a:avLst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3283591" y="7002016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8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EMPLOYEE</a:t>
              </a:r>
              <a:endPara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sp>
        <p:nvSpPr>
          <p:cNvPr id="28" name="Text Box 3"/>
          <p:cNvSpPr txBox="1">
            <a:spLocks/>
          </p:cNvSpPr>
          <p:nvPr/>
        </p:nvSpPr>
        <p:spPr bwMode="auto">
          <a:xfrm>
            <a:off x="12635292" y="3114423"/>
            <a:ext cx="6912768" cy="172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96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JAVA</a:t>
            </a:r>
            <a:endParaRPr lang="x-none" altLang="x-none" sz="96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4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8</a:t>
            </a:fld>
            <a:endParaRPr lang="x-none" altLang="x-none"/>
          </a:p>
        </p:txBody>
      </p:sp>
      <p:sp>
        <p:nvSpPr>
          <p:cNvPr id="15" name="Rectangle 14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  <p:sp>
        <p:nvSpPr>
          <p:cNvPr id="17" name="Text Box 3"/>
          <p:cNvSpPr txBox="1">
            <a:spLocks/>
          </p:cNvSpPr>
          <p:nvPr/>
        </p:nvSpPr>
        <p:spPr bwMode="auto">
          <a:xfrm>
            <a:off x="11596314" y="7523434"/>
            <a:ext cx="11161239" cy="21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MEMBUAT FUNGSI UNTUK MENDAFTARKAN COMMUNITY OFFICER</a:t>
            </a:r>
            <a:endParaRPr lang="x-none" altLang="x-none" sz="4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8" name="Text Box 3"/>
          <p:cNvSpPr txBox="1">
            <a:spLocks/>
          </p:cNvSpPr>
          <p:nvPr/>
        </p:nvSpPr>
        <p:spPr bwMode="auto">
          <a:xfrm>
            <a:off x="10031760" y="2186608"/>
            <a:ext cx="1116123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TEKNOLOGI YANG DIGUNAKAN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9" name="Text Box 3"/>
          <p:cNvSpPr txBox="1">
            <a:spLocks/>
          </p:cNvSpPr>
          <p:nvPr/>
        </p:nvSpPr>
        <p:spPr bwMode="auto">
          <a:xfrm>
            <a:off x="10046033" y="6379987"/>
            <a:ext cx="258925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FUNGSI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21" name="Shape"/>
          <p:cNvSpPr/>
          <p:nvPr/>
        </p:nvSpPr>
        <p:spPr>
          <a:xfrm>
            <a:off x="4651743" y="3529340"/>
            <a:ext cx="1851625" cy="1600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7" y="0"/>
                </a:moveTo>
                <a:cubicBezTo>
                  <a:pt x="9797" y="0"/>
                  <a:pt x="9148" y="240"/>
                  <a:pt x="8653" y="721"/>
                </a:cubicBezTo>
                <a:cubicBezTo>
                  <a:pt x="7662" y="1682"/>
                  <a:pt x="7662" y="3240"/>
                  <a:pt x="8653" y="4201"/>
                </a:cubicBezTo>
                <a:cubicBezTo>
                  <a:pt x="8745" y="4291"/>
                  <a:pt x="8845" y="4370"/>
                  <a:pt x="8947" y="4443"/>
                </a:cubicBezTo>
                <a:cubicBezTo>
                  <a:pt x="8186" y="4672"/>
                  <a:pt x="7488" y="5082"/>
                  <a:pt x="6924" y="5651"/>
                </a:cubicBezTo>
                <a:cubicBezTo>
                  <a:pt x="6799" y="5778"/>
                  <a:pt x="6685" y="5912"/>
                  <a:pt x="6577" y="6050"/>
                </a:cubicBezTo>
                <a:cubicBezTo>
                  <a:pt x="6175" y="6086"/>
                  <a:pt x="5761" y="5957"/>
                  <a:pt x="5454" y="5659"/>
                </a:cubicBezTo>
                <a:cubicBezTo>
                  <a:pt x="4904" y="5126"/>
                  <a:pt x="4904" y="4262"/>
                  <a:pt x="5454" y="3730"/>
                </a:cubicBezTo>
                <a:cubicBezTo>
                  <a:pt x="5728" y="3463"/>
                  <a:pt x="6088" y="3329"/>
                  <a:pt x="6448" y="3329"/>
                </a:cubicBezTo>
                <a:cubicBezTo>
                  <a:pt x="6658" y="3329"/>
                  <a:pt x="6867" y="3376"/>
                  <a:pt x="7059" y="3466"/>
                </a:cubicBezTo>
                <a:cubicBezTo>
                  <a:pt x="7242" y="3563"/>
                  <a:pt x="7472" y="3511"/>
                  <a:pt x="7591" y="3345"/>
                </a:cubicBezTo>
                <a:cubicBezTo>
                  <a:pt x="7742" y="3136"/>
                  <a:pt x="7664" y="2847"/>
                  <a:pt x="7427" y="2736"/>
                </a:cubicBezTo>
                <a:cubicBezTo>
                  <a:pt x="7119" y="2591"/>
                  <a:pt x="6784" y="2516"/>
                  <a:pt x="6448" y="2516"/>
                </a:cubicBezTo>
                <a:cubicBezTo>
                  <a:pt x="5873" y="2516"/>
                  <a:pt x="5298" y="2728"/>
                  <a:pt x="4860" y="3154"/>
                </a:cubicBezTo>
                <a:cubicBezTo>
                  <a:pt x="3983" y="4004"/>
                  <a:pt x="3983" y="5384"/>
                  <a:pt x="4860" y="6235"/>
                </a:cubicBezTo>
                <a:cubicBezTo>
                  <a:pt x="4889" y="6262"/>
                  <a:pt x="4920" y="6286"/>
                  <a:pt x="4949" y="6312"/>
                </a:cubicBezTo>
                <a:cubicBezTo>
                  <a:pt x="4105" y="6558"/>
                  <a:pt x="3355" y="7049"/>
                  <a:pt x="2808" y="7725"/>
                </a:cubicBezTo>
                <a:cubicBezTo>
                  <a:pt x="2243" y="8423"/>
                  <a:pt x="1923" y="9278"/>
                  <a:pt x="1896" y="10165"/>
                </a:cubicBezTo>
                <a:lnTo>
                  <a:pt x="1896" y="12655"/>
                </a:lnTo>
                <a:cubicBezTo>
                  <a:pt x="1885" y="12880"/>
                  <a:pt x="2067" y="13071"/>
                  <a:pt x="2299" y="13079"/>
                </a:cubicBezTo>
                <a:cubicBezTo>
                  <a:pt x="2543" y="13086"/>
                  <a:pt x="2742" y="12891"/>
                  <a:pt x="2733" y="12655"/>
                </a:cubicBezTo>
                <a:lnTo>
                  <a:pt x="2733" y="10246"/>
                </a:lnTo>
                <a:cubicBezTo>
                  <a:pt x="2764" y="9424"/>
                  <a:pt x="3101" y="8640"/>
                  <a:pt x="3681" y="8039"/>
                </a:cubicBezTo>
                <a:cubicBezTo>
                  <a:pt x="4291" y="7406"/>
                  <a:pt x="5126" y="7026"/>
                  <a:pt x="6014" y="6965"/>
                </a:cubicBezTo>
                <a:cubicBezTo>
                  <a:pt x="5792" y="7449"/>
                  <a:pt x="5657" y="7971"/>
                  <a:pt x="5619" y="8508"/>
                </a:cubicBezTo>
                <a:lnTo>
                  <a:pt x="5619" y="12935"/>
                </a:lnTo>
                <a:cubicBezTo>
                  <a:pt x="5644" y="13516"/>
                  <a:pt x="5889" y="14069"/>
                  <a:pt x="6308" y="14486"/>
                </a:cubicBezTo>
                <a:cubicBezTo>
                  <a:pt x="6729" y="14907"/>
                  <a:pt x="7296" y="15158"/>
                  <a:pt x="7897" y="15197"/>
                </a:cubicBezTo>
                <a:lnTo>
                  <a:pt x="7897" y="20761"/>
                </a:lnTo>
                <a:lnTo>
                  <a:pt x="6798" y="20761"/>
                </a:lnTo>
                <a:lnTo>
                  <a:pt x="6798" y="16147"/>
                </a:lnTo>
                <a:cubicBezTo>
                  <a:pt x="6798" y="15915"/>
                  <a:pt x="6604" y="15727"/>
                  <a:pt x="6365" y="15727"/>
                </a:cubicBezTo>
                <a:cubicBezTo>
                  <a:pt x="6127" y="15727"/>
                  <a:pt x="5933" y="15915"/>
                  <a:pt x="5933" y="16147"/>
                </a:cubicBezTo>
                <a:lnTo>
                  <a:pt x="5933" y="20761"/>
                </a:lnTo>
                <a:lnTo>
                  <a:pt x="4670" y="20761"/>
                </a:lnTo>
                <a:lnTo>
                  <a:pt x="4670" y="10394"/>
                </a:lnTo>
                <a:cubicBezTo>
                  <a:pt x="4670" y="10162"/>
                  <a:pt x="4476" y="9974"/>
                  <a:pt x="4238" y="9974"/>
                </a:cubicBezTo>
                <a:cubicBezTo>
                  <a:pt x="3999" y="9974"/>
                  <a:pt x="3805" y="10162"/>
                  <a:pt x="3805" y="10394"/>
                </a:cubicBezTo>
                <a:lnTo>
                  <a:pt x="3805" y="20761"/>
                </a:lnTo>
                <a:lnTo>
                  <a:pt x="432" y="20761"/>
                </a:lnTo>
                <a:cubicBezTo>
                  <a:pt x="193" y="20761"/>
                  <a:pt x="0" y="20948"/>
                  <a:pt x="0" y="21180"/>
                </a:cubicBezTo>
                <a:cubicBezTo>
                  <a:pt x="0" y="21412"/>
                  <a:pt x="193" y="21600"/>
                  <a:pt x="432" y="21600"/>
                </a:cubicBezTo>
                <a:lnTo>
                  <a:pt x="21168" y="21600"/>
                </a:lnTo>
                <a:cubicBezTo>
                  <a:pt x="21407" y="21600"/>
                  <a:pt x="21600" y="21412"/>
                  <a:pt x="21600" y="21180"/>
                </a:cubicBezTo>
                <a:cubicBezTo>
                  <a:pt x="21600" y="20948"/>
                  <a:pt x="21407" y="20761"/>
                  <a:pt x="21168" y="20761"/>
                </a:cubicBezTo>
                <a:lnTo>
                  <a:pt x="17413" y="20761"/>
                </a:lnTo>
                <a:lnTo>
                  <a:pt x="17413" y="10394"/>
                </a:lnTo>
                <a:cubicBezTo>
                  <a:pt x="17413" y="10162"/>
                  <a:pt x="17219" y="9974"/>
                  <a:pt x="16981" y="9974"/>
                </a:cubicBezTo>
                <a:cubicBezTo>
                  <a:pt x="16742" y="9974"/>
                  <a:pt x="16548" y="10162"/>
                  <a:pt x="16548" y="10394"/>
                </a:cubicBezTo>
                <a:lnTo>
                  <a:pt x="16548" y="20761"/>
                </a:lnTo>
                <a:lnTo>
                  <a:pt x="15285" y="20761"/>
                </a:lnTo>
                <a:lnTo>
                  <a:pt x="15285" y="16147"/>
                </a:lnTo>
                <a:cubicBezTo>
                  <a:pt x="15285" y="15915"/>
                  <a:pt x="15092" y="15727"/>
                  <a:pt x="14853" y="15727"/>
                </a:cubicBezTo>
                <a:cubicBezTo>
                  <a:pt x="14614" y="15727"/>
                  <a:pt x="14420" y="15915"/>
                  <a:pt x="14420" y="16147"/>
                </a:cubicBezTo>
                <a:lnTo>
                  <a:pt x="14420" y="20761"/>
                </a:lnTo>
                <a:lnTo>
                  <a:pt x="13364" y="20761"/>
                </a:lnTo>
                <a:lnTo>
                  <a:pt x="13364" y="15189"/>
                </a:lnTo>
                <a:cubicBezTo>
                  <a:pt x="13932" y="15132"/>
                  <a:pt x="14464" y="14886"/>
                  <a:pt x="14865" y="14486"/>
                </a:cubicBezTo>
                <a:cubicBezTo>
                  <a:pt x="15283" y="14069"/>
                  <a:pt x="15528" y="13516"/>
                  <a:pt x="15553" y="12935"/>
                </a:cubicBezTo>
                <a:lnTo>
                  <a:pt x="15553" y="8508"/>
                </a:lnTo>
                <a:cubicBezTo>
                  <a:pt x="15515" y="7970"/>
                  <a:pt x="15379" y="7447"/>
                  <a:pt x="15156" y="6961"/>
                </a:cubicBezTo>
                <a:cubicBezTo>
                  <a:pt x="16062" y="7012"/>
                  <a:pt x="16916" y="7394"/>
                  <a:pt x="17538" y="8039"/>
                </a:cubicBezTo>
                <a:cubicBezTo>
                  <a:pt x="18117" y="8640"/>
                  <a:pt x="18454" y="9424"/>
                  <a:pt x="18485" y="10246"/>
                </a:cubicBezTo>
                <a:lnTo>
                  <a:pt x="18485" y="12655"/>
                </a:lnTo>
                <a:cubicBezTo>
                  <a:pt x="18476" y="12891"/>
                  <a:pt x="18675" y="13086"/>
                  <a:pt x="18919" y="13079"/>
                </a:cubicBezTo>
                <a:cubicBezTo>
                  <a:pt x="19152" y="13071"/>
                  <a:pt x="19333" y="12880"/>
                  <a:pt x="19323" y="12655"/>
                </a:cubicBezTo>
                <a:lnTo>
                  <a:pt x="19323" y="10165"/>
                </a:lnTo>
                <a:cubicBezTo>
                  <a:pt x="19295" y="9278"/>
                  <a:pt x="18975" y="8423"/>
                  <a:pt x="18410" y="7725"/>
                </a:cubicBezTo>
                <a:cubicBezTo>
                  <a:pt x="17863" y="7049"/>
                  <a:pt x="17113" y="6558"/>
                  <a:pt x="16269" y="6312"/>
                </a:cubicBezTo>
                <a:cubicBezTo>
                  <a:pt x="16299" y="6286"/>
                  <a:pt x="16330" y="6262"/>
                  <a:pt x="16358" y="6235"/>
                </a:cubicBezTo>
                <a:cubicBezTo>
                  <a:pt x="17235" y="5384"/>
                  <a:pt x="17235" y="4004"/>
                  <a:pt x="16358" y="3154"/>
                </a:cubicBezTo>
                <a:cubicBezTo>
                  <a:pt x="15920" y="2728"/>
                  <a:pt x="15345" y="2516"/>
                  <a:pt x="14770" y="2516"/>
                </a:cubicBezTo>
                <a:cubicBezTo>
                  <a:pt x="14434" y="2516"/>
                  <a:pt x="14099" y="2591"/>
                  <a:pt x="13791" y="2736"/>
                </a:cubicBezTo>
                <a:cubicBezTo>
                  <a:pt x="13554" y="2847"/>
                  <a:pt x="13476" y="3136"/>
                  <a:pt x="13627" y="3345"/>
                </a:cubicBezTo>
                <a:cubicBezTo>
                  <a:pt x="13747" y="3511"/>
                  <a:pt x="13976" y="3563"/>
                  <a:pt x="14159" y="3466"/>
                </a:cubicBezTo>
                <a:cubicBezTo>
                  <a:pt x="14351" y="3376"/>
                  <a:pt x="14560" y="3329"/>
                  <a:pt x="14770" y="3329"/>
                </a:cubicBezTo>
                <a:cubicBezTo>
                  <a:pt x="15130" y="3329"/>
                  <a:pt x="15490" y="3463"/>
                  <a:pt x="15764" y="3730"/>
                </a:cubicBezTo>
                <a:cubicBezTo>
                  <a:pt x="16314" y="4262"/>
                  <a:pt x="16314" y="5126"/>
                  <a:pt x="15764" y="5659"/>
                </a:cubicBezTo>
                <a:cubicBezTo>
                  <a:pt x="15444" y="5969"/>
                  <a:pt x="15008" y="6096"/>
                  <a:pt x="14591" y="6044"/>
                </a:cubicBezTo>
                <a:cubicBezTo>
                  <a:pt x="14484" y="5908"/>
                  <a:pt x="14372" y="5776"/>
                  <a:pt x="14248" y="5651"/>
                </a:cubicBezTo>
                <a:cubicBezTo>
                  <a:pt x="13635" y="5033"/>
                  <a:pt x="12863" y="4600"/>
                  <a:pt x="12024" y="4387"/>
                </a:cubicBezTo>
                <a:cubicBezTo>
                  <a:pt x="12099" y="4330"/>
                  <a:pt x="12172" y="4268"/>
                  <a:pt x="12241" y="4201"/>
                </a:cubicBezTo>
                <a:cubicBezTo>
                  <a:pt x="13232" y="3240"/>
                  <a:pt x="13232" y="1682"/>
                  <a:pt x="12241" y="721"/>
                </a:cubicBezTo>
                <a:cubicBezTo>
                  <a:pt x="11745" y="240"/>
                  <a:pt x="11096" y="0"/>
                  <a:pt x="10447" y="0"/>
                </a:cubicBezTo>
                <a:close/>
                <a:moveTo>
                  <a:pt x="10447" y="812"/>
                </a:moveTo>
                <a:cubicBezTo>
                  <a:pt x="10882" y="812"/>
                  <a:pt x="11317" y="973"/>
                  <a:pt x="11649" y="1295"/>
                </a:cubicBezTo>
                <a:cubicBezTo>
                  <a:pt x="12312" y="1939"/>
                  <a:pt x="12312" y="2983"/>
                  <a:pt x="11649" y="3627"/>
                </a:cubicBezTo>
                <a:cubicBezTo>
                  <a:pt x="10985" y="4271"/>
                  <a:pt x="9908" y="4271"/>
                  <a:pt x="9244" y="3627"/>
                </a:cubicBezTo>
                <a:cubicBezTo>
                  <a:pt x="8580" y="2983"/>
                  <a:pt x="8580" y="1939"/>
                  <a:pt x="9244" y="1295"/>
                </a:cubicBezTo>
                <a:cubicBezTo>
                  <a:pt x="9576" y="973"/>
                  <a:pt x="10012" y="812"/>
                  <a:pt x="10447" y="812"/>
                </a:cubicBezTo>
                <a:close/>
                <a:moveTo>
                  <a:pt x="10369" y="4965"/>
                </a:moveTo>
                <a:lnTo>
                  <a:pt x="10719" y="4966"/>
                </a:lnTo>
                <a:cubicBezTo>
                  <a:pt x="11719" y="4965"/>
                  <a:pt x="12682" y="5329"/>
                  <a:pt x="13416" y="5987"/>
                </a:cubicBezTo>
                <a:cubicBezTo>
                  <a:pt x="14183" y="6675"/>
                  <a:pt x="14640" y="7627"/>
                  <a:pt x="14689" y="8638"/>
                </a:cubicBezTo>
                <a:lnTo>
                  <a:pt x="14689" y="12931"/>
                </a:lnTo>
                <a:cubicBezTo>
                  <a:pt x="14675" y="13321"/>
                  <a:pt x="14504" y="13690"/>
                  <a:pt x="14213" y="13960"/>
                </a:cubicBezTo>
                <a:cubicBezTo>
                  <a:pt x="13979" y="14177"/>
                  <a:pt x="13682" y="14315"/>
                  <a:pt x="13364" y="14358"/>
                </a:cubicBezTo>
                <a:lnTo>
                  <a:pt x="13364" y="8972"/>
                </a:lnTo>
                <a:cubicBezTo>
                  <a:pt x="13364" y="8740"/>
                  <a:pt x="13170" y="8553"/>
                  <a:pt x="12932" y="8553"/>
                </a:cubicBezTo>
                <a:cubicBezTo>
                  <a:pt x="12693" y="8553"/>
                  <a:pt x="12499" y="8740"/>
                  <a:pt x="12499" y="8972"/>
                </a:cubicBezTo>
                <a:lnTo>
                  <a:pt x="12499" y="20761"/>
                </a:lnTo>
                <a:lnTo>
                  <a:pt x="11063" y="20761"/>
                </a:lnTo>
                <a:lnTo>
                  <a:pt x="11063" y="14929"/>
                </a:lnTo>
                <a:cubicBezTo>
                  <a:pt x="11063" y="14697"/>
                  <a:pt x="10869" y="14509"/>
                  <a:pt x="10630" y="14510"/>
                </a:cubicBezTo>
                <a:cubicBezTo>
                  <a:pt x="10391" y="14510"/>
                  <a:pt x="10198" y="14697"/>
                  <a:pt x="10198" y="14929"/>
                </a:cubicBezTo>
                <a:lnTo>
                  <a:pt x="10198" y="20761"/>
                </a:lnTo>
                <a:lnTo>
                  <a:pt x="8762" y="20761"/>
                </a:lnTo>
                <a:lnTo>
                  <a:pt x="8762" y="8972"/>
                </a:lnTo>
                <a:cubicBezTo>
                  <a:pt x="8762" y="8740"/>
                  <a:pt x="8568" y="8553"/>
                  <a:pt x="8329" y="8553"/>
                </a:cubicBezTo>
                <a:cubicBezTo>
                  <a:pt x="8091" y="8553"/>
                  <a:pt x="7897" y="8740"/>
                  <a:pt x="7897" y="8972"/>
                </a:cubicBezTo>
                <a:lnTo>
                  <a:pt x="7897" y="14367"/>
                </a:lnTo>
                <a:cubicBezTo>
                  <a:pt x="7547" y="14339"/>
                  <a:pt x="7215" y="14197"/>
                  <a:pt x="6960" y="13960"/>
                </a:cubicBezTo>
                <a:cubicBezTo>
                  <a:pt x="6669" y="13690"/>
                  <a:pt x="6498" y="13321"/>
                  <a:pt x="6484" y="12931"/>
                </a:cubicBezTo>
                <a:lnTo>
                  <a:pt x="6484" y="8638"/>
                </a:lnTo>
                <a:cubicBezTo>
                  <a:pt x="6533" y="7627"/>
                  <a:pt x="6990" y="6675"/>
                  <a:pt x="7756" y="5987"/>
                </a:cubicBezTo>
                <a:cubicBezTo>
                  <a:pt x="8469" y="5348"/>
                  <a:pt x="9399" y="4984"/>
                  <a:pt x="10369" y="4965"/>
                </a:cubicBezTo>
                <a:close/>
                <a:moveTo>
                  <a:pt x="2327" y="13870"/>
                </a:moveTo>
                <a:cubicBezTo>
                  <a:pt x="2088" y="13870"/>
                  <a:pt x="1894" y="14058"/>
                  <a:pt x="1894" y="14289"/>
                </a:cubicBezTo>
                <a:cubicBezTo>
                  <a:pt x="1894" y="14521"/>
                  <a:pt x="2088" y="14709"/>
                  <a:pt x="2327" y="14709"/>
                </a:cubicBezTo>
                <a:cubicBezTo>
                  <a:pt x="2566" y="14709"/>
                  <a:pt x="2759" y="14521"/>
                  <a:pt x="2759" y="14289"/>
                </a:cubicBezTo>
                <a:cubicBezTo>
                  <a:pt x="2759" y="14058"/>
                  <a:pt x="2566" y="13870"/>
                  <a:pt x="2327" y="13870"/>
                </a:cubicBezTo>
                <a:close/>
                <a:moveTo>
                  <a:pt x="18891" y="13870"/>
                </a:moveTo>
                <a:cubicBezTo>
                  <a:pt x="18652" y="13870"/>
                  <a:pt x="18459" y="14058"/>
                  <a:pt x="18459" y="14289"/>
                </a:cubicBezTo>
                <a:cubicBezTo>
                  <a:pt x="18459" y="14521"/>
                  <a:pt x="18652" y="14709"/>
                  <a:pt x="18891" y="14709"/>
                </a:cubicBezTo>
                <a:cubicBezTo>
                  <a:pt x="19130" y="14709"/>
                  <a:pt x="19324" y="14521"/>
                  <a:pt x="19324" y="14289"/>
                </a:cubicBezTo>
                <a:cubicBezTo>
                  <a:pt x="19324" y="14058"/>
                  <a:pt x="19130" y="13870"/>
                  <a:pt x="18891" y="1387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1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66330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9</a:t>
            </a:fld>
            <a:endParaRPr lang="x-none" altLang="x-none"/>
          </a:p>
        </p:txBody>
      </p:sp>
      <p:grpSp>
        <p:nvGrpSpPr>
          <p:cNvPr id="9" name="Group 8"/>
          <p:cNvGrpSpPr/>
          <p:nvPr/>
        </p:nvGrpSpPr>
        <p:grpSpPr>
          <a:xfrm>
            <a:off x="2326904" y="1733148"/>
            <a:ext cx="6521886" cy="8784000"/>
            <a:chOff x="2326904" y="1733148"/>
            <a:chExt cx="6521886" cy="878400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326904" y="1733148"/>
              <a:ext cx="6521886" cy="8784000"/>
            </a:xfrm>
            <a:prstGeom prst="roundRect">
              <a:avLst>
                <a:gd name="adj" fmla="val 858"/>
              </a:avLst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3283591" y="7002016"/>
              <a:ext cx="4608512" cy="64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800" dirty="0" smtClean="0">
                  <a:solidFill>
                    <a:srgbClr val="FFC000"/>
                  </a:solidFill>
                  <a:latin typeface="Open Sans Light" charset="0"/>
                  <a:ea typeface="Open Sans Light" charset="0"/>
                  <a:cs typeface="Open Sans Light" charset="0"/>
                  <a:sym typeface="Poppins Medium" charset="0"/>
                </a:rPr>
                <a:t>CUSTOMERS</a:t>
              </a:r>
              <a:endPara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endParaRPr>
            </a:p>
          </p:txBody>
        </p:sp>
      </p:grpSp>
      <p:sp>
        <p:nvSpPr>
          <p:cNvPr id="28" name="Text Box 3"/>
          <p:cNvSpPr txBox="1">
            <a:spLocks/>
          </p:cNvSpPr>
          <p:nvPr/>
        </p:nvSpPr>
        <p:spPr bwMode="auto">
          <a:xfrm>
            <a:off x="12635292" y="3114423"/>
            <a:ext cx="6912768" cy="172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96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JAVA</a:t>
            </a:r>
            <a:endParaRPr lang="x-none" altLang="x-none" sz="96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4" name="Slide Number Placeholder 6"/>
          <p:cNvSpPr txBox="1">
            <a:spLocks/>
          </p:cNvSpPr>
          <p:nvPr/>
        </p:nvSpPr>
        <p:spPr bwMode="auto">
          <a:xfrm>
            <a:off x="22777176" y="12712104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000" b="0" i="0" kern="1200">
                <a:solidFill>
                  <a:srgbClr val="383C47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marL="457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914400" indent="-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371600" indent="-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1828800" indent="-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>
              <a:defRPr/>
            </a:pPr>
            <a:fld id="{029EB264-65DE-DD49-A8CC-41DBB245A5C0}" type="slidenum">
              <a:rPr lang="x-none" altLang="x-none" smtClean="0"/>
              <a:pPr>
                <a:defRPr/>
              </a:pPr>
              <a:t>9</a:t>
            </a:fld>
            <a:endParaRPr lang="x-none" altLang="x-none"/>
          </a:p>
        </p:txBody>
      </p:sp>
      <p:sp>
        <p:nvSpPr>
          <p:cNvPr id="15" name="Rectangle 14"/>
          <p:cNvSpPr/>
          <p:nvPr/>
        </p:nvSpPr>
        <p:spPr bwMode="auto">
          <a:xfrm>
            <a:off x="0" y="11888190"/>
            <a:ext cx="24384000" cy="1827809"/>
          </a:xfrm>
          <a:prstGeom prst="rect">
            <a:avLst/>
          </a:prstGeom>
          <a:solidFill>
            <a:srgbClr val="151624"/>
          </a:solidFill>
          <a:ln w="12700" cap="flat" cmpd="sng" algn="ctr">
            <a:solidFill>
              <a:srgbClr val="151624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12591202"/>
            <a:ext cx="2592288" cy="868692"/>
          </a:xfrm>
          <a:prstGeom prst="rect">
            <a:avLst/>
          </a:prstGeom>
        </p:spPr>
      </p:pic>
      <p:sp>
        <p:nvSpPr>
          <p:cNvPr id="17" name="Text Box 3"/>
          <p:cNvSpPr txBox="1">
            <a:spLocks/>
          </p:cNvSpPr>
          <p:nvPr/>
        </p:nvSpPr>
        <p:spPr bwMode="auto">
          <a:xfrm>
            <a:off x="11596314" y="7523434"/>
            <a:ext cx="11161239" cy="21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MEMBUAT FUNGSI UNTUK MENDAFTARKAN CUSTOMERS</a:t>
            </a:r>
            <a:endParaRPr lang="x-none" altLang="x-none" sz="4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8" name="Text Box 3"/>
          <p:cNvSpPr txBox="1">
            <a:spLocks/>
          </p:cNvSpPr>
          <p:nvPr/>
        </p:nvSpPr>
        <p:spPr bwMode="auto">
          <a:xfrm>
            <a:off x="10031760" y="2186608"/>
            <a:ext cx="1116123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TEKNOLOGI YANG DIGUNAKAN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19" name="Text Box 3"/>
          <p:cNvSpPr txBox="1">
            <a:spLocks/>
          </p:cNvSpPr>
          <p:nvPr/>
        </p:nvSpPr>
        <p:spPr bwMode="auto">
          <a:xfrm>
            <a:off x="10046033" y="6379987"/>
            <a:ext cx="2589259" cy="10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800" dirty="0" smtClean="0">
                <a:solidFill>
                  <a:srgbClr val="FFC000"/>
                </a:solidFill>
                <a:latin typeface="Open Sans Light" charset="0"/>
                <a:ea typeface="Open Sans Light" charset="0"/>
                <a:cs typeface="Open Sans Light" charset="0"/>
                <a:sym typeface="Poppins Medium" charset="0"/>
              </a:rPr>
              <a:t>FUNGSI</a:t>
            </a:r>
            <a:endParaRPr lang="x-none" altLang="x-none" sz="4800" dirty="0">
              <a:solidFill>
                <a:srgbClr val="FFC000"/>
              </a:solidFill>
              <a:latin typeface="Open Sans Light" charset="0"/>
              <a:ea typeface="Open Sans Light" charset="0"/>
              <a:cs typeface="Open Sans Light" charset="0"/>
              <a:sym typeface="Poppins Medium" charset="0"/>
            </a:endParaRPr>
          </a:p>
        </p:txBody>
      </p:sp>
      <p:sp>
        <p:nvSpPr>
          <p:cNvPr id="22" name="Shape"/>
          <p:cNvSpPr/>
          <p:nvPr/>
        </p:nvSpPr>
        <p:spPr>
          <a:xfrm>
            <a:off x="4070196" y="3617640"/>
            <a:ext cx="2649195" cy="1983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59" extrusionOk="0">
                <a:moveTo>
                  <a:pt x="5389" y="0"/>
                </a:moveTo>
                <a:cubicBezTo>
                  <a:pt x="5281" y="0"/>
                  <a:pt x="5174" y="55"/>
                  <a:pt x="5092" y="166"/>
                </a:cubicBezTo>
                <a:cubicBezTo>
                  <a:pt x="4928" y="386"/>
                  <a:pt x="4928" y="743"/>
                  <a:pt x="5092" y="963"/>
                </a:cubicBezTo>
                <a:cubicBezTo>
                  <a:pt x="5256" y="1183"/>
                  <a:pt x="5522" y="1183"/>
                  <a:pt x="5686" y="963"/>
                </a:cubicBezTo>
                <a:cubicBezTo>
                  <a:pt x="5849" y="743"/>
                  <a:pt x="5849" y="386"/>
                  <a:pt x="5686" y="166"/>
                </a:cubicBezTo>
                <a:cubicBezTo>
                  <a:pt x="5604" y="55"/>
                  <a:pt x="5496" y="0"/>
                  <a:pt x="5389" y="0"/>
                </a:cubicBezTo>
                <a:close/>
                <a:moveTo>
                  <a:pt x="16177" y="0"/>
                </a:moveTo>
                <a:cubicBezTo>
                  <a:pt x="16070" y="0"/>
                  <a:pt x="15962" y="55"/>
                  <a:pt x="15881" y="166"/>
                </a:cubicBezTo>
                <a:cubicBezTo>
                  <a:pt x="15717" y="386"/>
                  <a:pt x="15717" y="743"/>
                  <a:pt x="15881" y="963"/>
                </a:cubicBezTo>
                <a:cubicBezTo>
                  <a:pt x="16044" y="1183"/>
                  <a:pt x="16310" y="1183"/>
                  <a:pt x="16474" y="963"/>
                </a:cubicBezTo>
                <a:cubicBezTo>
                  <a:pt x="16638" y="743"/>
                  <a:pt x="16638" y="386"/>
                  <a:pt x="16474" y="166"/>
                </a:cubicBezTo>
                <a:cubicBezTo>
                  <a:pt x="16392" y="55"/>
                  <a:pt x="16285" y="0"/>
                  <a:pt x="16177" y="0"/>
                </a:cubicBezTo>
                <a:close/>
                <a:moveTo>
                  <a:pt x="15196" y="1212"/>
                </a:moveTo>
                <a:cubicBezTo>
                  <a:pt x="15102" y="1214"/>
                  <a:pt x="15008" y="1259"/>
                  <a:pt x="14934" y="1348"/>
                </a:cubicBezTo>
                <a:lnTo>
                  <a:pt x="13740" y="2954"/>
                </a:lnTo>
                <a:cubicBezTo>
                  <a:pt x="13581" y="3168"/>
                  <a:pt x="13462" y="3329"/>
                  <a:pt x="13367" y="3473"/>
                </a:cubicBezTo>
                <a:cubicBezTo>
                  <a:pt x="13273" y="3618"/>
                  <a:pt x="13204" y="3747"/>
                  <a:pt x="13147" y="3896"/>
                </a:cubicBezTo>
                <a:cubicBezTo>
                  <a:pt x="13088" y="4066"/>
                  <a:pt x="13058" y="4249"/>
                  <a:pt x="13058" y="4432"/>
                </a:cubicBezTo>
                <a:cubicBezTo>
                  <a:pt x="13058" y="4615"/>
                  <a:pt x="13088" y="4798"/>
                  <a:pt x="13147" y="4968"/>
                </a:cubicBezTo>
                <a:cubicBezTo>
                  <a:pt x="13149" y="4973"/>
                  <a:pt x="13151" y="4977"/>
                  <a:pt x="13153" y="4982"/>
                </a:cubicBezTo>
                <a:lnTo>
                  <a:pt x="12665" y="5640"/>
                </a:lnTo>
                <a:lnTo>
                  <a:pt x="9119" y="5640"/>
                </a:lnTo>
                <a:lnTo>
                  <a:pt x="8490" y="4848"/>
                </a:lnTo>
                <a:cubicBezTo>
                  <a:pt x="8524" y="4713"/>
                  <a:pt x="8542" y="4573"/>
                  <a:pt x="8542" y="4432"/>
                </a:cubicBezTo>
                <a:cubicBezTo>
                  <a:pt x="8542" y="4249"/>
                  <a:pt x="8512" y="4066"/>
                  <a:pt x="8453" y="3896"/>
                </a:cubicBezTo>
                <a:cubicBezTo>
                  <a:pt x="8396" y="3747"/>
                  <a:pt x="8327" y="3618"/>
                  <a:pt x="8234" y="3475"/>
                </a:cubicBezTo>
                <a:cubicBezTo>
                  <a:pt x="8140" y="3331"/>
                  <a:pt x="8022" y="3172"/>
                  <a:pt x="7865" y="2961"/>
                </a:cubicBezTo>
                <a:lnTo>
                  <a:pt x="6724" y="1426"/>
                </a:lnTo>
                <a:cubicBezTo>
                  <a:pt x="6548" y="1203"/>
                  <a:pt x="6269" y="1226"/>
                  <a:pt x="6114" y="1475"/>
                </a:cubicBezTo>
                <a:cubicBezTo>
                  <a:pt x="5993" y="1670"/>
                  <a:pt x="5987" y="1952"/>
                  <a:pt x="6101" y="2155"/>
                </a:cubicBezTo>
                <a:lnTo>
                  <a:pt x="7564" y="4123"/>
                </a:lnTo>
                <a:cubicBezTo>
                  <a:pt x="7594" y="4163"/>
                  <a:pt x="7617" y="4194"/>
                  <a:pt x="7635" y="4221"/>
                </a:cubicBezTo>
                <a:cubicBezTo>
                  <a:pt x="7652" y="4249"/>
                  <a:pt x="7666" y="4273"/>
                  <a:pt x="7677" y="4301"/>
                </a:cubicBezTo>
                <a:cubicBezTo>
                  <a:pt x="7688" y="4334"/>
                  <a:pt x="7694" y="4369"/>
                  <a:pt x="7694" y="4404"/>
                </a:cubicBezTo>
                <a:cubicBezTo>
                  <a:pt x="7694" y="4439"/>
                  <a:pt x="7688" y="4473"/>
                  <a:pt x="7677" y="4506"/>
                </a:cubicBezTo>
                <a:cubicBezTo>
                  <a:pt x="7666" y="4534"/>
                  <a:pt x="7653" y="4558"/>
                  <a:pt x="7635" y="4586"/>
                </a:cubicBezTo>
                <a:cubicBezTo>
                  <a:pt x="7616" y="4613"/>
                  <a:pt x="7593" y="4644"/>
                  <a:pt x="7563" y="4685"/>
                </a:cubicBezTo>
                <a:lnTo>
                  <a:pt x="3327" y="10386"/>
                </a:lnTo>
                <a:cubicBezTo>
                  <a:pt x="3297" y="10427"/>
                  <a:pt x="3274" y="10457"/>
                  <a:pt x="3254" y="10481"/>
                </a:cubicBezTo>
                <a:cubicBezTo>
                  <a:pt x="3233" y="10505"/>
                  <a:pt x="3215" y="10522"/>
                  <a:pt x="3194" y="10537"/>
                </a:cubicBezTo>
                <a:cubicBezTo>
                  <a:pt x="3170" y="10552"/>
                  <a:pt x="3144" y="10560"/>
                  <a:pt x="3119" y="10560"/>
                </a:cubicBezTo>
                <a:cubicBezTo>
                  <a:pt x="3093" y="10560"/>
                  <a:pt x="3067" y="10552"/>
                  <a:pt x="3042" y="10537"/>
                </a:cubicBezTo>
                <a:cubicBezTo>
                  <a:pt x="3021" y="10522"/>
                  <a:pt x="3003" y="10504"/>
                  <a:pt x="2983" y="10480"/>
                </a:cubicBezTo>
                <a:cubicBezTo>
                  <a:pt x="2962" y="10456"/>
                  <a:pt x="2939" y="10426"/>
                  <a:pt x="2909" y="10385"/>
                </a:cubicBezTo>
                <a:lnTo>
                  <a:pt x="977" y="7786"/>
                </a:lnTo>
                <a:cubicBezTo>
                  <a:pt x="948" y="7746"/>
                  <a:pt x="925" y="7715"/>
                  <a:pt x="907" y="7688"/>
                </a:cubicBezTo>
                <a:cubicBezTo>
                  <a:pt x="889" y="7660"/>
                  <a:pt x="877" y="7636"/>
                  <a:pt x="866" y="7607"/>
                </a:cubicBezTo>
                <a:cubicBezTo>
                  <a:pt x="854" y="7575"/>
                  <a:pt x="849" y="7541"/>
                  <a:pt x="849" y="7506"/>
                </a:cubicBezTo>
                <a:cubicBezTo>
                  <a:pt x="849" y="7471"/>
                  <a:pt x="854" y="7436"/>
                  <a:pt x="866" y="7403"/>
                </a:cubicBezTo>
                <a:cubicBezTo>
                  <a:pt x="877" y="7375"/>
                  <a:pt x="889" y="7351"/>
                  <a:pt x="907" y="7323"/>
                </a:cubicBezTo>
                <a:cubicBezTo>
                  <a:pt x="925" y="7295"/>
                  <a:pt x="948" y="7265"/>
                  <a:pt x="977" y="7224"/>
                </a:cubicBezTo>
                <a:lnTo>
                  <a:pt x="4577" y="2380"/>
                </a:lnTo>
                <a:cubicBezTo>
                  <a:pt x="4723" y="2203"/>
                  <a:pt x="4756" y="1912"/>
                  <a:pt x="4654" y="1686"/>
                </a:cubicBezTo>
                <a:cubicBezTo>
                  <a:pt x="4504" y="1350"/>
                  <a:pt x="4155" y="1302"/>
                  <a:pt x="3957" y="1590"/>
                </a:cubicBezTo>
                <a:lnTo>
                  <a:pt x="682" y="5999"/>
                </a:lnTo>
                <a:cubicBezTo>
                  <a:pt x="523" y="6213"/>
                  <a:pt x="403" y="6374"/>
                  <a:pt x="309" y="6518"/>
                </a:cubicBezTo>
                <a:cubicBezTo>
                  <a:pt x="215" y="6663"/>
                  <a:pt x="146" y="6791"/>
                  <a:pt x="88" y="6941"/>
                </a:cubicBezTo>
                <a:cubicBezTo>
                  <a:pt x="30" y="7111"/>
                  <a:pt x="0" y="7294"/>
                  <a:pt x="0" y="7477"/>
                </a:cubicBezTo>
                <a:cubicBezTo>
                  <a:pt x="0" y="7660"/>
                  <a:pt x="30" y="7843"/>
                  <a:pt x="88" y="8013"/>
                </a:cubicBezTo>
                <a:cubicBezTo>
                  <a:pt x="146" y="8162"/>
                  <a:pt x="215" y="8291"/>
                  <a:pt x="308" y="8434"/>
                </a:cubicBezTo>
                <a:cubicBezTo>
                  <a:pt x="401" y="8578"/>
                  <a:pt x="520" y="8737"/>
                  <a:pt x="676" y="8948"/>
                </a:cubicBezTo>
                <a:lnTo>
                  <a:pt x="2041" y="10784"/>
                </a:lnTo>
                <a:cubicBezTo>
                  <a:pt x="2200" y="10999"/>
                  <a:pt x="2319" y="11159"/>
                  <a:pt x="2427" y="11286"/>
                </a:cubicBezTo>
                <a:cubicBezTo>
                  <a:pt x="2534" y="11412"/>
                  <a:pt x="2630" y="11505"/>
                  <a:pt x="2741" y="11583"/>
                </a:cubicBezTo>
                <a:cubicBezTo>
                  <a:pt x="2868" y="11662"/>
                  <a:pt x="3004" y="11702"/>
                  <a:pt x="3140" y="11702"/>
                </a:cubicBezTo>
                <a:cubicBezTo>
                  <a:pt x="3242" y="11702"/>
                  <a:pt x="3345" y="11679"/>
                  <a:pt x="3444" y="11634"/>
                </a:cubicBezTo>
                <a:lnTo>
                  <a:pt x="4917" y="13617"/>
                </a:lnTo>
                <a:cubicBezTo>
                  <a:pt x="4638" y="14347"/>
                  <a:pt x="4725" y="15266"/>
                  <a:pt x="5180" y="15879"/>
                </a:cubicBezTo>
                <a:cubicBezTo>
                  <a:pt x="5473" y="16273"/>
                  <a:pt x="5861" y="16461"/>
                  <a:pt x="6245" y="16444"/>
                </a:cubicBezTo>
                <a:cubicBezTo>
                  <a:pt x="6240" y="16951"/>
                  <a:pt x="6380" y="17459"/>
                  <a:pt x="6667" y="17846"/>
                </a:cubicBezTo>
                <a:cubicBezTo>
                  <a:pt x="6957" y="18236"/>
                  <a:pt x="7340" y="18424"/>
                  <a:pt x="7721" y="18412"/>
                </a:cubicBezTo>
                <a:cubicBezTo>
                  <a:pt x="7709" y="18929"/>
                  <a:pt x="7848" y="19452"/>
                  <a:pt x="8141" y="19847"/>
                </a:cubicBezTo>
                <a:cubicBezTo>
                  <a:pt x="8603" y="20468"/>
                  <a:pt x="9300" y="20579"/>
                  <a:pt x="9847" y="20181"/>
                </a:cubicBezTo>
                <a:lnTo>
                  <a:pt x="10437" y="20969"/>
                </a:lnTo>
                <a:cubicBezTo>
                  <a:pt x="10821" y="21469"/>
                  <a:pt x="11395" y="21600"/>
                  <a:pt x="11880" y="21298"/>
                </a:cubicBezTo>
                <a:cubicBezTo>
                  <a:pt x="12336" y="21013"/>
                  <a:pt x="12627" y="20397"/>
                  <a:pt x="12625" y="19720"/>
                </a:cubicBezTo>
                <a:cubicBezTo>
                  <a:pt x="12974" y="19708"/>
                  <a:pt x="13305" y="19507"/>
                  <a:pt x="13543" y="19163"/>
                </a:cubicBezTo>
                <a:cubicBezTo>
                  <a:pt x="13778" y="18822"/>
                  <a:pt x="13902" y="18370"/>
                  <a:pt x="13888" y="17906"/>
                </a:cubicBezTo>
                <a:cubicBezTo>
                  <a:pt x="14254" y="17903"/>
                  <a:pt x="14605" y="17707"/>
                  <a:pt x="14864" y="17360"/>
                </a:cubicBezTo>
                <a:cubicBezTo>
                  <a:pt x="15145" y="16985"/>
                  <a:pt x="15295" y="16468"/>
                  <a:pt x="15277" y="15936"/>
                </a:cubicBezTo>
                <a:cubicBezTo>
                  <a:pt x="15749" y="15913"/>
                  <a:pt x="16180" y="15567"/>
                  <a:pt x="16420" y="15020"/>
                </a:cubicBezTo>
                <a:cubicBezTo>
                  <a:pt x="16667" y="14457"/>
                  <a:pt x="16678" y="13762"/>
                  <a:pt x="16449" y="13186"/>
                </a:cubicBezTo>
                <a:lnTo>
                  <a:pt x="16442" y="13175"/>
                </a:lnTo>
                <a:lnTo>
                  <a:pt x="17883" y="11431"/>
                </a:lnTo>
                <a:cubicBezTo>
                  <a:pt x="17941" y="11488"/>
                  <a:pt x="17999" y="11539"/>
                  <a:pt x="18062" y="11583"/>
                </a:cubicBezTo>
                <a:cubicBezTo>
                  <a:pt x="18188" y="11662"/>
                  <a:pt x="18324" y="11702"/>
                  <a:pt x="18460" y="11702"/>
                </a:cubicBezTo>
                <a:cubicBezTo>
                  <a:pt x="18596" y="11702"/>
                  <a:pt x="18732" y="11662"/>
                  <a:pt x="18859" y="11583"/>
                </a:cubicBezTo>
                <a:cubicBezTo>
                  <a:pt x="18970" y="11505"/>
                  <a:pt x="19065" y="11413"/>
                  <a:pt x="19172" y="11287"/>
                </a:cubicBezTo>
                <a:cubicBezTo>
                  <a:pt x="19279" y="11161"/>
                  <a:pt x="19397" y="11002"/>
                  <a:pt x="19554" y="10791"/>
                </a:cubicBezTo>
                <a:lnTo>
                  <a:pt x="20918" y="8955"/>
                </a:lnTo>
                <a:cubicBezTo>
                  <a:pt x="21077" y="8741"/>
                  <a:pt x="21197" y="8580"/>
                  <a:pt x="21291" y="8436"/>
                </a:cubicBezTo>
                <a:cubicBezTo>
                  <a:pt x="21385" y="8291"/>
                  <a:pt x="21454" y="8162"/>
                  <a:pt x="21512" y="8013"/>
                </a:cubicBezTo>
                <a:cubicBezTo>
                  <a:pt x="21570" y="7843"/>
                  <a:pt x="21600" y="7660"/>
                  <a:pt x="21600" y="7477"/>
                </a:cubicBezTo>
                <a:cubicBezTo>
                  <a:pt x="21600" y="7294"/>
                  <a:pt x="21570" y="7111"/>
                  <a:pt x="21512" y="6941"/>
                </a:cubicBezTo>
                <a:cubicBezTo>
                  <a:pt x="21454" y="6791"/>
                  <a:pt x="21385" y="6663"/>
                  <a:pt x="21292" y="6519"/>
                </a:cubicBezTo>
                <a:cubicBezTo>
                  <a:pt x="21199" y="6375"/>
                  <a:pt x="21080" y="6216"/>
                  <a:pt x="20924" y="6005"/>
                </a:cubicBezTo>
                <a:lnTo>
                  <a:pt x="17680" y="1641"/>
                </a:lnTo>
                <a:cubicBezTo>
                  <a:pt x="17515" y="1374"/>
                  <a:pt x="17214" y="1361"/>
                  <a:pt x="17037" y="1612"/>
                </a:cubicBezTo>
                <a:cubicBezTo>
                  <a:pt x="16875" y="1840"/>
                  <a:pt x="16882" y="2201"/>
                  <a:pt x="17051" y="2419"/>
                </a:cubicBezTo>
                <a:lnTo>
                  <a:pt x="20623" y="7224"/>
                </a:lnTo>
                <a:cubicBezTo>
                  <a:pt x="20652" y="7265"/>
                  <a:pt x="20675" y="7295"/>
                  <a:pt x="20693" y="7323"/>
                </a:cubicBezTo>
                <a:cubicBezTo>
                  <a:pt x="20711" y="7351"/>
                  <a:pt x="20723" y="7375"/>
                  <a:pt x="20734" y="7403"/>
                </a:cubicBezTo>
                <a:cubicBezTo>
                  <a:pt x="20746" y="7436"/>
                  <a:pt x="20751" y="7470"/>
                  <a:pt x="20751" y="7505"/>
                </a:cubicBezTo>
                <a:cubicBezTo>
                  <a:pt x="20751" y="7540"/>
                  <a:pt x="20746" y="7575"/>
                  <a:pt x="20734" y="7607"/>
                </a:cubicBezTo>
                <a:cubicBezTo>
                  <a:pt x="20723" y="7636"/>
                  <a:pt x="20710" y="7660"/>
                  <a:pt x="20692" y="7688"/>
                </a:cubicBezTo>
                <a:cubicBezTo>
                  <a:pt x="20674" y="7715"/>
                  <a:pt x="20652" y="7746"/>
                  <a:pt x="20621" y="7787"/>
                </a:cubicBezTo>
                <a:lnTo>
                  <a:pt x="18690" y="10386"/>
                </a:lnTo>
                <a:cubicBezTo>
                  <a:pt x="18661" y="10427"/>
                  <a:pt x="18638" y="10457"/>
                  <a:pt x="18617" y="10481"/>
                </a:cubicBezTo>
                <a:cubicBezTo>
                  <a:pt x="18597" y="10505"/>
                  <a:pt x="18579" y="10523"/>
                  <a:pt x="18558" y="10538"/>
                </a:cubicBezTo>
                <a:cubicBezTo>
                  <a:pt x="18533" y="10553"/>
                  <a:pt x="18507" y="10560"/>
                  <a:pt x="18481" y="10560"/>
                </a:cubicBezTo>
                <a:cubicBezTo>
                  <a:pt x="18456" y="10560"/>
                  <a:pt x="18430" y="10553"/>
                  <a:pt x="18406" y="10538"/>
                </a:cubicBezTo>
                <a:cubicBezTo>
                  <a:pt x="18385" y="10523"/>
                  <a:pt x="18367" y="10505"/>
                  <a:pt x="18346" y="10481"/>
                </a:cubicBezTo>
                <a:cubicBezTo>
                  <a:pt x="18326" y="10457"/>
                  <a:pt x="18303" y="10426"/>
                  <a:pt x="18272" y="10385"/>
                </a:cubicBezTo>
                <a:lnTo>
                  <a:pt x="14036" y="4684"/>
                </a:lnTo>
                <a:cubicBezTo>
                  <a:pt x="14006" y="4644"/>
                  <a:pt x="13983" y="4613"/>
                  <a:pt x="13965" y="4586"/>
                </a:cubicBezTo>
                <a:cubicBezTo>
                  <a:pt x="13948" y="4558"/>
                  <a:pt x="13935" y="4534"/>
                  <a:pt x="13924" y="4506"/>
                </a:cubicBezTo>
                <a:cubicBezTo>
                  <a:pt x="13913" y="4473"/>
                  <a:pt x="13907" y="4439"/>
                  <a:pt x="13907" y="4404"/>
                </a:cubicBezTo>
                <a:cubicBezTo>
                  <a:pt x="13907" y="4369"/>
                  <a:pt x="13913" y="4334"/>
                  <a:pt x="13924" y="4301"/>
                </a:cubicBezTo>
                <a:cubicBezTo>
                  <a:pt x="13935" y="4273"/>
                  <a:pt x="13948" y="4249"/>
                  <a:pt x="13966" y="4221"/>
                </a:cubicBezTo>
                <a:cubicBezTo>
                  <a:pt x="13984" y="4193"/>
                  <a:pt x="14007" y="4163"/>
                  <a:pt x="14037" y="4122"/>
                </a:cubicBezTo>
                <a:lnTo>
                  <a:pt x="15499" y="2155"/>
                </a:lnTo>
                <a:cubicBezTo>
                  <a:pt x="15663" y="1918"/>
                  <a:pt x="15646" y="1544"/>
                  <a:pt x="15461" y="1337"/>
                </a:cubicBezTo>
                <a:cubicBezTo>
                  <a:pt x="15384" y="1252"/>
                  <a:pt x="15290" y="1210"/>
                  <a:pt x="15196" y="1212"/>
                </a:cubicBezTo>
                <a:close/>
                <a:moveTo>
                  <a:pt x="7970" y="5761"/>
                </a:moveTo>
                <a:lnTo>
                  <a:pt x="8585" y="6605"/>
                </a:lnTo>
                <a:cubicBezTo>
                  <a:pt x="8624" y="6651"/>
                  <a:pt x="8667" y="6689"/>
                  <a:pt x="8714" y="6717"/>
                </a:cubicBezTo>
                <a:cubicBezTo>
                  <a:pt x="8779" y="6756"/>
                  <a:pt x="8848" y="6775"/>
                  <a:pt x="8919" y="6775"/>
                </a:cubicBezTo>
                <a:lnTo>
                  <a:pt x="9560" y="6775"/>
                </a:lnTo>
                <a:lnTo>
                  <a:pt x="7651" y="9344"/>
                </a:lnTo>
                <a:cubicBezTo>
                  <a:pt x="7244" y="9987"/>
                  <a:pt x="7221" y="10922"/>
                  <a:pt x="7595" y="11599"/>
                </a:cubicBezTo>
                <a:cubicBezTo>
                  <a:pt x="8066" y="12450"/>
                  <a:pt x="8967" y="12605"/>
                  <a:pt x="9581" y="11942"/>
                </a:cubicBezTo>
                <a:lnTo>
                  <a:pt x="11177" y="9794"/>
                </a:lnTo>
                <a:lnTo>
                  <a:pt x="12764" y="9794"/>
                </a:lnTo>
                <a:lnTo>
                  <a:pt x="15684" y="13724"/>
                </a:lnTo>
                <a:cubicBezTo>
                  <a:pt x="15811" y="13962"/>
                  <a:pt x="15815" y="14282"/>
                  <a:pt x="15695" y="14526"/>
                </a:cubicBezTo>
                <a:cubicBezTo>
                  <a:pt x="15527" y="14867"/>
                  <a:pt x="15186" y="14960"/>
                  <a:pt x="14933" y="14733"/>
                </a:cubicBezTo>
                <a:lnTo>
                  <a:pt x="13863" y="13294"/>
                </a:lnTo>
                <a:cubicBezTo>
                  <a:pt x="13685" y="13097"/>
                  <a:pt x="13422" y="13130"/>
                  <a:pt x="13274" y="13368"/>
                </a:cubicBezTo>
                <a:cubicBezTo>
                  <a:pt x="13146" y="13575"/>
                  <a:pt x="13149" y="13876"/>
                  <a:pt x="13279" y="14080"/>
                </a:cubicBezTo>
                <a:lnTo>
                  <a:pt x="14323" y="15485"/>
                </a:lnTo>
                <a:cubicBezTo>
                  <a:pt x="14516" y="15791"/>
                  <a:pt x="14513" y="16241"/>
                  <a:pt x="14317" y="16543"/>
                </a:cubicBezTo>
                <a:cubicBezTo>
                  <a:pt x="14073" y="16918"/>
                  <a:pt x="13641" y="16926"/>
                  <a:pt x="13390" y="16559"/>
                </a:cubicBezTo>
                <a:lnTo>
                  <a:pt x="12523" y="15435"/>
                </a:lnTo>
                <a:cubicBezTo>
                  <a:pt x="12346" y="15184"/>
                  <a:pt x="12049" y="15186"/>
                  <a:pt x="11873" y="15438"/>
                </a:cubicBezTo>
                <a:cubicBezTo>
                  <a:pt x="11706" y="15678"/>
                  <a:pt x="11716" y="16056"/>
                  <a:pt x="11895" y="16280"/>
                </a:cubicBezTo>
                <a:lnTo>
                  <a:pt x="12887" y="17615"/>
                </a:lnTo>
                <a:cubicBezTo>
                  <a:pt x="13034" y="17825"/>
                  <a:pt x="13049" y="18147"/>
                  <a:pt x="12923" y="18382"/>
                </a:cubicBezTo>
                <a:cubicBezTo>
                  <a:pt x="12762" y="18680"/>
                  <a:pt x="12445" y="18728"/>
                  <a:pt x="12240" y="18485"/>
                </a:cubicBezTo>
                <a:lnTo>
                  <a:pt x="11792" y="17882"/>
                </a:lnTo>
                <a:cubicBezTo>
                  <a:pt x="11648" y="17631"/>
                  <a:pt x="11378" y="17592"/>
                  <a:pt x="11198" y="17796"/>
                </a:cubicBezTo>
                <a:cubicBezTo>
                  <a:pt x="10995" y="18026"/>
                  <a:pt x="10997" y="18448"/>
                  <a:pt x="11204" y="18673"/>
                </a:cubicBezTo>
                <a:lnTo>
                  <a:pt x="11694" y="19334"/>
                </a:lnTo>
                <a:cubicBezTo>
                  <a:pt x="11828" y="19559"/>
                  <a:pt x="11827" y="19878"/>
                  <a:pt x="11692" y="20101"/>
                </a:cubicBezTo>
                <a:cubicBezTo>
                  <a:pt x="11533" y="20363"/>
                  <a:pt x="11249" y="20408"/>
                  <a:pt x="11049" y="20202"/>
                </a:cubicBezTo>
                <a:lnTo>
                  <a:pt x="10438" y="19379"/>
                </a:lnTo>
                <a:cubicBezTo>
                  <a:pt x="10726" y="18646"/>
                  <a:pt x="10640" y="17718"/>
                  <a:pt x="10182" y="17101"/>
                </a:cubicBezTo>
                <a:cubicBezTo>
                  <a:pt x="9900" y="16722"/>
                  <a:pt x="9531" y="16532"/>
                  <a:pt x="9161" y="16532"/>
                </a:cubicBezTo>
                <a:cubicBezTo>
                  <a:pt x="9150" y="16532"/>
                  <a:pt x="9139" y="16534"/>
                  <a:pt x="9127" y="16534"/>
                </a:cubicBezTo>
                <a:cubicBezTo>
                  <a:pt x="9139" y="16017"/>
                  <a:pt x="9001" y="15495"/>
                  <a:pt x="8707" y="15100"/>
                </a:cubicBezTo>
                <a:cubicBezTo>
                  <a:pt x="8426" y="14721"/>
                  <a:pt x="8057" y="14531"/>
                  <a:pt x="7687" y="14531"/>
                </a:cubicBezTo>
                <a:cubicBezTo>
                  <a:pt x="7672" y="14531"/>
                  <a:pt x="7657" y="14533"/>
                  <a:pt x="7642" y="14534"/>
                </a:cubicBezTo>
                <a:cubicBezTo>
                  <a:pt x="7648" y="14028"/>
                  <a:pt x="7508" y="13519"/>
                  <a:pt x="7220" y="13133"/>
                </a:cubicBezTo>
                <a:cubicBezTo>
                  <a:pt x="6939" y="12754"/>
                  <a:pt x="6570" y="12564"/>
                  <a:pt x="6200" y="12564"/>
                </a:cubicBezTo>
                <a:cubicBezTo>
                  <a:pt x="5966" y="12564"/>
                  <a:pt x="5732" y="12641"/>
                  <a:pt x="5520" y="12793"/>
                </a:cubicBezTo>
                <a:lnTo>
                  <a:pt x="4132" y="10925"/>
                </a:lnTo>
                <a:cubicBezTo>
                  <a:pt x="4166" y="10881"/>
                  <a:pt x="4195" y="10842"/>
                  <a:pt x="4233" y="10791"/>
                </a:cubicBezTo>
                <a:lnTo>
                  <a:pt x="7861" y="5910"/>
                </a:lnTo>
                <a:cubicBezTo>
                  <a:pt x="7902" y="5854"/>
                  <a:pt x="7934" y="5810"/>
                  <a:pt x="7970" y="5761"/>
                </a:cubicBezTo>
                <a:close/>
                <a:moveTo>
                  <a:pt x="13728" y="5895"/>
                </a:moveTo>
                <a:cubicBezTo>
                  <a:pt x="13731" y="5898"/>
                  <a:pt x="13732" y="5900"/>
                  <a:pt x="13735" y="5904"/>
                </a:cubicBezTo>
                <a:lnTo>
                  <a:pt x="17251" y="10635"/>
                </a:lnTo>
                <a:lnTo>
                  <a:pt x="15866" y="12389"/>
                </a:lnTo>
                <a:lnTo>
                  <a:pt x="13304" y="8883"/>
                </a:lnTo>
                <a:cubicBezTo>
                  <a:pt x="13268" y="8828"/>
                  <a:pt x="13225" y="8782"/>
                  <a:pt x="13176" y="8749"/>
                </a:cubicBezTo>
                <a:cubicBezTo>
                  <a:pt x="13130" y="8717"/>
                  <a:pt x="13081" y="8698"/>
                  <a:pt x="13030" y="8691"/>
                </a:cubicBezTo>
                <a:lnTo>
                  <a:pt x="11018" y="8691"/>
                </a:lnTo>
                <a:cubicBezTo>
                  <a:pt x="10962" y="8682"/>
                  <a:pt x="10905" y="8689"/>
                  <a:pt x="10852" y="8713"/>
                </a:cubicBezTo>
                <a:cubicBezTo>
                  <a:pt x="10804" y="8735"/>
                  <a:pt x="10761" y="8768"/>
                  <a:pt x="10723" y="8812"/>
                </a:cubicBezTo>
                <a:lnTo>
                  <a:pt x="9101" y="10996"/>
                </a:lnTo>
                <a:cubicBezTo>
                  <a:pt x="8858" y="11229"/>
                  <a:pt x="8520" y="11152"/>
                  <a:pt x="8347" y="10824"/>
                </a:cubicBezTo>
                <a:cubicBezTo>
                  <a:pt x="8216" y="10574"/>
                  <a:pt x="8221" y="10239"/>
                  <a:pt x="8358" y="9996"/>
                </a:cubicBezTo>
                <a:lnTo>
                  <a:pt x="10752" y="6775"/>
                </a:lnTo>
                <a:lnTo>
                  <a:pt x="12802" y="6775"/>
                </a:lnTo>
                <a:cubicBezTo>
                  <a:pt x="12865" y="6782"/>
                  <a:pt x="12929" y="6771"/>
                  <a:pt x="12989" y="6743"/>
                </a:cubicBezTo>
                <a:cubicBezTo>
                  <a:pt x="13035" y="6721"/>
                  <a:pt x="13079" y="6688"/>
                  <a:pt x="13117" y="6646"/>
                </a:cubicBezTo>
                <a:lnTo>
                  <a:pt x="13728" y="5895"/>
                </a:lnTo>
                <a:close/>
                <a:moveTo>
                  <a:pt x="2893" y="7209"/>
                </a:moveTo>
                <a:cubicBezTo>
                  <a:pt x="2785" y="7209"/>
                  <a:pt x="2678" y="7264"/>
                  <a:pt x="2596" y="7374"/>
                </a:cubicBezTo>
                <a:cubicBezTo>
                  <a:pt x="2432" y="7595"/>
                  <a:pt x="2432" y="7951"/>
                  <a:pt x="2596" y="8172"/>
                </a:cubicBezTo>
                <a:cubicBezTo>
                  <a:pt x="2760" y="8392"/>
                  <a:pt x="3025" y="8392"/>
                  <a:pt x="3189" y="8172"/>
                </a:cubicBezTo>
                <a:cubicBezTo>
                  <a:pt x="3353" y="7951"/>
                  <a:pt x="3353" y="7595"/>
                  <a:pt x="3189" y="7374"/>
                </a:cubicBezTo>
                <a:cubicBezTo>
                  <a:pt x="3107" y="7264"/>
                  <a:pt x="3000" y="7209"/>
                  <a:pt x="2893" y="7209"/>
                </a:cubicBezTo>
                <a:close/>
                <a:moveTo>
                  <a:pt x="18677" y="7209"/>
                </a:moveTo>
                <a:cubicBezTo>
                  <a:pt x="18570" y="7209"/>
                  <a:pt x="18463" y="7264"/>
                  <a:pt x="18381" y="7374"/>
                </a:cubicBezTo>
                <a:cubicBezTo>
                  <a:pt x="18217" y="7595"/>
                  <a:pt x="18217" y="7951"/>
                  <a:pt x="18381" y="8172"/>
                </a:cubicBezTo>
                <a:cubicBezTo>
                  <a:pt x="18544" y="8392"/>
                  <a:pt x="18810" y="8392"/>
                  <a:pt x="18974" y="8172"/>
                </a:cubicBezTo>
                <a:cubicBezTo>
                  <a:pt x="19138" y="7951"/>
                  <a:pt x="19138" y="7595"/>
                  <a:pt x="18974" y="7374"/>
                </a:cubicBezTo>
                <a:cubicBezTo>
                  <a:pt x="18892" y="7264"/>
                  <a:pt x="18784" y="7209"/>
                  <a:pt x="18677" y="7209"/>
                </a:cubicBezTo>
                <a:close/>
                <a:moveTo>
                  <a:pt x="6200" y="13670"/>
                </a:moveTo>
                <a:cubicBezTo>
                  <a:pt x="6359" y="13670"/>
                  <a:pt x="6518" y="13751"/>
                  <a:pt x="6640" y="13915"/>
                </a:cubicBezTo>
                <a:cubicBezTo>
                  <a:pt x="6882" y="14241"/>
                  <a:pt x="6882" y="14770"/>
                  <a:pt x="6640" y="15097"/>
                </a:cubicBezTo>
                <a:cubicBezTo>
                  <a:pt x="6397" y="15423"/>
                  <a:pt x="6004" y="15423"/>
                  <a:pt x="5761" y="15097"/>
                </a:cubicBezTo>
                <a:cubicBezTo>
                  <a:pt x="5518" y="14770"/>
                  <a:pt x="5518" y="14241"/>
                  <a:pt x="5761" y="13915"/>
                </a:cubicBezTo>
                <a:cubicBezTo>
                  <a:pt x="5882" y="13751"/>
                  <a:pt x="6041" y="13670"/>
                  <a:pt x="6200" y="13670"/>
                </a:cubicBezTo>
                <a:close/>
                <a:moveTo>
                  <a:pt x="7687" y="15637"/>
                </a:moveTo>
                <a:cubicBezTo>
                  <a:pt x="7846" y="15637"/>
                  <a:pt x="8005" y="15718"/>
                  <a:pt x="8126" y="15882"/>
                </a:cubicBezTo>
                <a:cubicBezTo>
                  <a:pt x="8369" y="16208"/>
                  <a:pt x="8369" y="16737"/>
                  <a:pt x="8126" y="17064"/>
                </a:cubicBezTo>
                <a:cubicBezTo>
                  <a:pt x="7884" y="17390"/>
                  <a:pt x="7491" y="17390"/>
                  <a:pt x="7248" y="17064"/>
                </a:cubicBezTo>
                <a:cubicBezTo>
                  <a:pt x="7005" y="16737"/>
                  <a:pt x="7005" y="16208"/>
                  <a:pt x="7248" y="15882"/>
                </a:cubicBezTo>
                <a:cubicBezTo>
                  <a:pt x="7369" y="15718"/>
                  <a:pt x="7528" y="15637"/>
                  <a:pt x="7687" y="15637"/>
                </a:cubicBezTo>
                <a:close/>
                <a:moveTo>
                  <a:pt x="9161" y="17638"/>
                </a:moveTo>
                <a:cubicBezTo>
                  <a:pt x="9320" y="17638"/>
                  <a:pt x="9479" y="17719"/>
                  <a:pt x="9601" y="17883"/>
                </a:cubicBezTo>
                <a:cubicBezTo>
                  <a:pt x="9843" y="18209"/>
                  <a:pt x="9843" y="18738"/>
                  <a:pt x="9601" y="19065"/>
                </a:cubicBezTo>
                <a:cubicBezTo>
                  <a:pt x="9358" y="19391"/>
                  <a:pt x="8965" y="19391"/>
                  <a:pt x="8722" y="19065"/>
                </a:cubicBezTo>
                <a:cubicBezTo>
                  <a:pt x="8479" y="18738"/>
                  <a:pt x="8479" y="18209"/>
                  <a:pt x="8722" y="17883"/>
                </a:cubicBezTo>
                <a:cubicBezTo>
                  <a:pt x="8843" y="17719"/>
                  <a:pt x="9002" y="17638"/>
                  <a:pt x="9161" y="1763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4472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/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usiness Report 1 - yellow">
      <a:dk1>
        <a:srgbClr val="0F0C16"/>
      </a:dk1>
      <a:lt1>
        <a:srgbClr val="FEFFFE"/>
      </a:lt1>
      <a:dk2>
        <a:srgbClr val="151623"/>
      </a:dk2>
      <a:lt2>
        <a:srgbClr val="FEFFFE"/>
      </a:lt2>
      <a:accent1>
        <a:srgbClr val="F3D228"/>
      </a:accent1>
      <a:accent2>
        <a:srgbClr val="F1C51C"/>
      </a:accent2>
      <a:accent3>
        <a:srgbClr val="E89B0F"/>
      </a:accent3>
      <a:accent4>
        <a:srgbClr val="DC6A12"/>
      </a:accent4>
      <a:accent5>
        <a:srgbClr val="3E414F"/>
      </a:accent5>
      <a:accent6>
        <a:srgbClr val="E89B0F"/>
      </a:accent6>
      <a:hlink>
        <a:srgbClr val="F3D228"/>
      </a:hlink>
      <a:folHlink>
        <a:srgbClr val="DC6A1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7300</TotalTime>
  <Words>223</Words>
  <Application>Microsoft Office PowerPoint</Application>
  <PresentationFormat>Custom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btpnsshifted</cp:lastModifiedBy>
  <cp:revision>425</cp:revision>
  <dcterms:modified xsi:type="dcterms:W3CDTF">2020-01-26T00:17:24Z</dcterms:modified>
</cp:coreProperties>
</file>