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96" r:id="rId3"/>
    <p:sldId id="288" r:id="rId4"/>
    <p:sldId id="319" r:id="rId5"/>
    <p:sldId id="313" r:id="rId6"/>
    <p:sldId id="314" r:id="rId7"/>
    <p:sldId id="315" r:id="rId8"/>
    <p:sldId id="316" r:id="rId9"/>
    <p:sldId id="318" r:id="rId10"/>
    <p:sldId id="320" r:id="rId11"/>
    <p:sldId id="263" r:id="rId12"/>
  </p:sldIdLst>
  <p:sldSz cx="9144000" cy="5715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0" y="21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D7476-7F9C-47A1-96B1-F7316DA34153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F122D-4E29-4D7B-BEF4-B30A1885C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8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47804"/>
            <a:ext cx="7772400" cy="160735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00">
                <a:latin typeface="微软雅黑" pitchFamily="34" charset="-122"/>
                <a:ea typeface="微软雅黑" pitchFamily="34" charset="-122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953416"/>
      </p:ext>
    </p:extLst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8575"/>
            <a:ext cx="5186370" cy="570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2955"/>
            <a:ext cx="8229600" cy="4405343"/>
          </a:xfrm>
          <a:prstGeom prst="rect">
            <a:avLst/>
          </a:prstGeom>
        </p:spPr>
        <p:txBody>
          <a:bodyPr/>
          <a:lstStyle>
            <a:lvl1pPr>
              <a:defRPr sz="2100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方正大黑简体" pitchFamily="2" charset="-122"/>
                <a:ea typeface="方正大黑简体" pitchFamily="2" charset="-122"/>
              </a:defRPr>
            </a:lvl2pPr>
            <a:lvl3pPr>
              <a:defRPr>
                <a:latin typeface="方正大黑简体" pitchFamily="2" charset="-122"/>
                <a:ea typeface="方正大黑简体" pitchFamily="2" charset="-122"/>
              </a:defRPr>
            </a:lvl3pPr>
            <a:lvl4pPr>
              <a:defRPr>
                <a:latin typeface="方正大黑简体" pitchFamily="2" charset="-122"/>
                <a:ea typeface="方正大黑简体" pitchFamily="2" charset="-122"/>
              </a:defRPr>
            </a:lvl4pPr>
            <a:lvl5pPr>
              <a:defRPr>
                <a:latin typeface="方正大黑简体" pitchFamily="2" charset="-122"/>
                <a:ea typeface="方正大黑简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5822737"/>
      </p:ext>
    </p:extLst>
  </p:cSld>
  <p:clrMapOvr>
    <a:masterClrMapping/>
  </p:clrMapOvr>
  <p:transition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37676"/>
      </p:ext>
    </p:extLst>
  </p:cSld>
  <p:clrMapOvr>
    <a:masterClrMapping/>
  </p:clrMapOvr>
  <p:transition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72350"/>
      </p:ext>
    </p:extLst>
  </p:cSld>
  <p:clrMapOvr>
    <a:masterClrMapping/>
  </p:clrMapOvr>
  <p:transition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2013年PPT78模板 拷贝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7938" y="-5292"/>
            <a:ext cx="9151938" cy="5720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178594"/>
            <a:ext cx="3962400" cy="5701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866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wipe dir="u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06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ml.cn/doc/chrome-devtool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engzhenzong/article/details/80446732" TargetMode="External"/><Relationship Id="rId2" Type="http://schemas.openxmlformats.org/officeDocument/2006/relationships/hyperlink" Target="https://www.html.cn/doc/chrome-dev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ranyonsue/p/9342839.html" TargetMode="External"/><Relationship Id="rId5" Type="http://schemas.openxmlformats.org/officeDocument/2006/relationships/hyperlink" Target="https://www.cnblogs.com/ys-ys/p/11336811.html" TargetMode="External"/><Relationship Id="rId4" Type="http://schemas.openxmlformats.org/officeDocument/2006/relationships/hyperlink" Target="https://blog.csdn.net/u010147288/article/details/51463486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500" dirty="0" smtClean="0">
                <a:solidFill>
                  <a:srgbClr val="002060"/>
                </a:solidFill>
              </a:rPr>
              <a:t>调试技巧</a:t>
            </a:r>
            <a:endParaRPr lang="zh-CN" altLang="en-US" sz="4500" dirty="0">
              <a:solidFill>
                <a:srgbClr val="00206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01479" y="3493682"/>
            <a:ext cx="6900530" cy="1460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目前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pc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端调试可以使用浏览器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带的调试工具，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可以帮助开发者执行</a:t>
            </a:r>
            <a:r>
              <a:rPr lang="zh-CN" altLang="en-US" sz="1400" dirty="0">
                <a:solidFill>
                  <a:srgbClr val="F84A2E"/>
                </a:solidFill>
              </a:rPr>
              <a:t>样式调节、脚本编写、内存分析、逻辑分析、性能分析以及网络监控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等任务，基本上可以覆盖大部分的调试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场景，本次调试技巧就以谷歌浏览器为例做介绍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400" dirty="0">
                <a:hlinkClick r:id="rId2"/>
              </a:rPr>
              <a:t>https://www.html.cn/doc/chrome-devtools</a:t>
            </a:r>
            <a:r>
              <a:rPr lang="en-US" altLang="zh-CN" sz="1400" dirty="0" smtClean="0">
                <a:hlinkClick r:id="rId2"/>
              </a:rPr>
              <a:t>/</a:t>
            </a:r>
            <a:r>
              <a:rPr lang="en-US" altLang="zh-CN" sz="1400" dirty="0" smtClean="0"/>
              <a:t>)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6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609" y="217067"/>
            <a:ext cx="5406645" cy="607318"/>
          </a:xfrm>
        </p:spPr>
        <p:txBody>
          <a:bodyPr/>
          <a:lstStyle/>
          <a:p>
            <a:r>
              <a:rPr lang="zh-CN" altLang="en-US" dirty="0" smtClean="0"/>
              <a:t>文档地址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2955"/>
            <a:ext cx="8686800" cy="4405343"/>
          </a:xfrm>
        </p:spPr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60609" y="1332615"/>
            <a:ext cx="64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 smtClean="0">
                <a:hlinkClick r:id="rId2"/>
              </a:rPr>
              <a:t>https</a:t>
            </a:r>
            <a:r>
              <a:rPr lang="en-US" altLang="zh-CN" sz="1600" dirty="0">
                <a:hlinkClick r:id="rId2"/>
              </a:rPr>
              <a:t>://www.html.cn/doc/chrome-devtools</a:t>
            </a:r>
            <a:r>
              <a:rPr lang="en-US" altLang="zh-CN" sz="1600" dirty="0" smtClean="0">
                <a:hlinkClick r:id="rId2"/>
              </a:rPr>
              <a:t>/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(chrome-</a:t>
            </a:r>
            <a:r>
              <a:rPr lang="en-US" altLang="zh-CN" sz="1600" dirty="0" err="1" smtClean="0"/>
              <a:t>devtools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 smtClean="0"/>
          </a:p>
          <a:p>
            <a:pPr marL="342900" indent="-342900">
              <a:buFontTx/>
              <a:buAutoNum type="arabicPeriod" startAt="2"/>
            </a:pPr>
            <a:r>
              <a:rPr lang="en-US" altLang="zh-CN" sz="1600" dirty="0">
                <a:hlinkClick r:id="rId3"/>
              </a:rPr>
              <a:t>https://blog.csdn.net/zengzhenzong/article/details/80446732</a:t>
            </a:r>
            <a:endParaRPr lang="en-US" altLang="zh-CN" sz="1600" dirty="0"/>
          </a:p>
          <a:p>
            <a:r>
              <a:rPr lang="en-US" altLang="zh-CN" sz="1600" dirty="0" smtClean="0"/>
              <a:t>     (Network)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3.   </a:t>
            </a:r>
            <a:r>
              <a:rPr lang="en-US" altLang="zh-CN" sz="1600" dirty="0" smtClean="0">
                <a:hlinkClick r:id="rId4"/>
              </a:rPr>
              <a:t>https</a:t>
            </a:r>
            <a:r>
              <a:rPr lang="en-US" altLang="zh-CN" sz="1600" dirty="0">
                <a:hlinkClick r:id="rId4"/>
              </a:rPr>
              <a:t>://blog.csdn.net/u010147288/article/details/51463486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(</a:t>
            </a:r>
            <a:r>
              <a:rPr lang="en-US" altLang="zh-CN" sz="1600" dirty="0"/>
              <a:t>Source</a:t>
            </a:r>
            <a:r>
              <a:rPr lang="en-US" altLang="zh-CN" sz="1600" dirty="0" smtClean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4.   </a:t>
            </a:r>
            <a:r>
              <a:rPr lang="en-US" altLang="zh-CN" sz="1600" dirty="0" smtClean="0">
                <a:hlinkClick r:id="rId5"/>
              </a:rPr>
              <a:t>https</a:t>
            </a:r>
            <a:r>
              <a:rPr lang="en-US" altLang="zh-CN" sz="1600" dirty="0">
                <a:hlinkClick r:id="rId5"/>
              </a:rPr>
              <a:t>://</a:t>
            </a:r>
            <a:r>
              <a:rPr lang="en-US" altLang="zh-CN" sz="1600" dirty="0" smtClean="0">
                <a:hlinkClick r:id="rId5"/>
              </a:rPr>
              <a:t>www.cnblogs.com/ys-ys/p/11336811.html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  (</a:t>
            </a:r>
            <a:r>
              <a:rPr lang="en-US" altLang="zh-CN" sz="1600" dirty="0" err="1"/>
              <a:t>Momery</a:t>
            </a:r>
            <a:r>
              <a:rPr lang="en-US" altLang="zh-CN" sz="1600" dirty="0"/>
              <a:t>)</a:t>
            </a:r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5. </a:t>
            </a:r>
            <a:r>
              <a:rPr lang="en-US" altLang="zh-CN" sz="1600" dirty="0">
                <a:hlinkClick r:id="rId6"/>
              </a:rPr>
              <a:t>https://www.cnblogs.com/ranyonsue/p/9342839.html</a:t>
            </a:r>
            <a:endParaRPr lang="en-US" altLang="zh-CN" sz="1600" dirty="0"/>
          </a:p>
          <a:p>
            <a:r>
              <a:rPr lang="en-US" altLang="zh-CN" sz="1600" dirty="0" smtClean="0"/>
              <a:t>    (Performance)</a:t>
            </a:r>
          </a:p>
        </p:txBody>
      </p:sp>
    </p:spTree>
    <p:extLst>
      <p:ext uri="{BB962C8B-B14F-4D97-AF65-F5344CB8AC3E}">
        <p14:creationId xmlns:p14="http://schemas.microsoft.com/office/powerpoint/2010/main" val="2010813535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8815" y="2358694"/>
            <a:ext cx="5186370" cy="997611"/>
          </a:xfrm>
        </p:spPr>
        <p:txBody>
          <a:bodyPr/>
          <a:lstStyle/>
          <a:p>
            <a:pPr algn="ctr"/>
            <a:r>
              <a:rPr lang="zh-CN" altLang="en-US" sz="5000" dirty="0" smtClean="0"/>
              <a:t>交流时间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7067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3" name="241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23709" y="1028335"/>
            <a:ext cx="5101526" cy="4016908"/>
            <a:chOff x="669925" y="1424279"/>
            <a:chExt cx="6745465" cy="4121124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669925" y="2388826"/>
              <a:ext cx="757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669925" y="2848657"/>
              <a:ext cx="25910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iśľîďé"/>
            <p:cNvSpPr txBox="1"/>
            <p:nvPr/>
          </p:nvSpPr>
          <p:spPr>
            <a:xfrm>
              <a:off x="5610256" y="142427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endParaRPr lang="en-US" altLang="zh-CN" sz="28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iSḻî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D5C24C6-4DD0-4193-AD42-019C1134797B}"/>
                </a:ext>
              </a:extLst>
            </p:cNvPr>
            <p:cNvSpPr txBox="1"/>
            <p:nvPr/>
          </p:nvSpPr>
          <p:spPr bwMode="auto">
            <a:xfrm>
              <a:off x="3805123" y="5194476"/>
              <a:ext cx="3610267" cy="350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设备模式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Device 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Mode</a:t>
              </a:r>
            </a:p>
            <a:p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检查和编辑页面和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样式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(Elements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Console(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控制台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检查和调试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</a:p>
            <a:p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评估网络性能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(Network)</a:t>
              </a:r>
            </a:p>
            <a:p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6.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查看内存问题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(Memory)</a:t>
              </a:r>
            </a:p>
            <a:p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7.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Chrome </a:t>
              </a:r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DevTools</a:t>
              </a:r>
              <a:endPara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ïṩḻï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349230" y="2224005"/>
              <a:ext cx="1139207" cy="654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4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34355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935" y="210473"/>
            <a:ext cx="5186370" cy="570000"/>
          </a:xfrm>
        </p:spPr>
        <p:txBody>
          <a:bodyPr/>
          <a:lstStyle/>
          <a:p>
            <a:r>
              <a:rPr lang="zh-CN" altLang="en-US" dirty="0"/>
              <a:t>设备模式</a:t>
            </a:r>
            <a:r>
              <a:rPr lang="en-US" altLang="zh-CN" dirty="0"/>
              <a:t>Device Mode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2955"/>
            <a:ext cx="8686800" cy="4405343"/>
          </a:xfrm>
        </p:spPr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20994" y="1637414"/>
            <a:ext cx="6868633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Device </a:t>
            </a:r>
            <a:r>
              <a:rPr lang="en-US" altLang="zh-CN" dirty="0"/>
              <a:t>Mode</a:t>
            </a:r>
            <a:r>
              <a:rPr lang="zh-CN" altLang="en-US" dirty="0"/>
              <a:t>可以近似</a:t>
            </a:r>
            <a:r>
              <a:rPr lang="zh-CN" altLang="en-US" dirty="0" smtClean="0"/>
              <a:t>估计网站</a:t>
            </a:r>
            <a:r>
              <a:rPr lang="zh-CN" altLang="en-US" dirty="0"/>
              <a:t>在移动设备上的显示效果，但要获得完整的状况，还是需要在真实的设备上进行测试</a:t>
            </a:r>
            <a:r>
              <a:rPr lang="zh-CN" altLang="en-US" dirty="0" smtClean="0"/>
              <a:t>，比如说它就无法</a:t>
            </a:r>
            <a:r>
              <a:rPr lang="zh-CN" altLang="en-US" dirty="0"/>
              <a:t>模拟移动设备的性能特点。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4910" y="2690291"/>
            <a:ext cx="6400800" cy="165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在不同屏幕和</a:t>
            </a:r>
            <a:r>
              <a:rPr lang="zh-CN" altLang="en-US" dirty="0" smtClean="0"/>
              <a:t>分辨率上来</a:t>
            </a:r>
            <a:r>
              <a:rPr lang="zh-CN" altLang="en-US" dirty="0"/>
              <a:t>模拟网站。</a:t>
            </a:r>
          </a:p>
          <a:p>
            <a:endParaRPr lang="zh-CN" altLang="en-US" dirty="0"/>
          </a:p>
          <a:p>
            <a:r>
              <a:rPr lang="zh-CN" altLang="en-US" dirty="0"/>
              <a:t>通过可视化和检查</a:t>
            </a:r>
            <a:r>
              <a:rPr lang="en-US" altLang="zh-CN" dirty="0"/>
              <a:t>CSS</a:t>
            </a:r>
            <a:r>
              <a:rPr lang="zh-CN" altLang="en-US" dirty="0"/>
              <a:t>媒体查询进行响应式设计。</a:t>
            </a:r>
          </a:p>
          <a:p>
            <a:endParaRPr lang="zh-CN" altLang="en-US" dirty="0"/>
          </a:p>
          <a:p>
            <a:r>
              <a:rPr lang="zh-CN" altLang="en-US" dirty="0"/>
              <a:t>使用网络模拟器评估网站的性能，模拟各种不同的网络环境</a:t>
            </a:r>
          </a:p>
          <a:p>
            <a:endParaRPr lang="zh-CN" altLang="en-US" dirty="0"/>
          </a:p>
          <a:p>
            <a:r>
              <a:rPr lang="zh-CN" altLang="en-US" dirty="0" smtClean="0"/>
              <a:t>准确地模拟触摸事件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81758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935" y="210473"/>
            <a:ext cx="5186370" cy="570000"/>
          </a:xfrm>
        </p:spPr>
        <p:txBody>
          <a:bodyPr/>
          <a:lstStyle/>
          <a:p>
            <a:r>
              <a:rPr lang="zh-CN" altLang="en-US" dirty="0"/>
              <a:t>检查和编辑页面和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2955"/>
            <a:ext cx="8686800" cy="4405343"/>
          </a:xfrm>
        </p:spPr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20994" y="1637414"/>
            <a:ext cx="6868633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Chrome DevTools Elements(</a:t>
            </a:r>
            <a:r>
              <a:rPr lang="zh-CN" altLang="en-US"/>
              <a:t>元素</a:t>
            </a:r>
            <a:r>
              <a:rPr lang="en-US" altLang="zh-CN"/>
              <a:t>)</a:t>
            </a:r>
            <a:r>
              <a:rPr lang="zh-CN" altLang="en-US"/>
              <a:t>面板，检查并实时编辑页面中的</a:t>
            </a:r>
            <a:r>
              <a:rPr lang="en-US" altLang="zh-CN"/>
              <a:t>HTML</a:t>
            </a:r>
            <a:r>
              <a:rPr lang="zh-CN" altLang="en-US"/>
              <a:t>和</a:t>
            </a:r>
            <a:r>
              <a:rPr lang="en-US" altLang="zh-CN"/>
              <a:t>CSS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0994" y="2690291"/>
            <a:ext cx="6400800" cy="1604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Elements(</a:t>
            </a:r>
            <a:r>
              <a:rPr lang="zh-CN" altLang="en-US" dirty="0"/>
              <a:t>元素</a:t>
            </a:r>
            <a:r>
              <a:rPr lang="en-US" altLang="zh-CN" dirty="0"/>
              <a:t>)</a:t>
            </a:r>
            <a:r>
              <a:rPr lang="zh-CN" altLang="en-US" dirty="0"/>
              <a:t>面板中随时检查并编辑 </a:t>
            </a:r>
            <a:r>
              <a:rPr lang="en-US" altLang="zh-CN" dirty="0"/>
              <a:t>DOM </a:t>
            </a:r>
            <a:r>
              <a:rPr lang="zh-CN" altLang="en-US" dirty="0"/>
              <a:t>树中的任何元素。</a:t>
            </a:r>
          </a:p>
          <a:p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Styles(</a:t>
            </a:r>
            <a:r>
              <a:rPr lang="zh-CN" altLang="en-US" dirty="0"/>
              <a:t>样式</a:t>
            </a:r>
            <a:r>
              <a:rPr lang="en-US" altLang="zh-CN" dirty="0"/>
              <a:t>)</a:t>
            </a:r>
            <a:r>
              <a:rPr lang="zh-CN" altLang="en-US" dirty="0"/>
              <a:t>窗格中查看和更改应用于任何选定元素的</a:t>
            </a:r>
            <a:r>
              <a:rPr lang="en-US" altLang="zh-CN" dirty="0"/>
              <a:t>CSS</a:t>
            </a:r>
            <a:r>
              <a:rPr lang="zh-CN" altLang="en-US" dirty="0"/>
              <a:t>规则。</a:t>
            </a:r>
          </a:p>
          <a:p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Computed(</a:t>
            </a:r>
            <a:r>
              <a:rPr lang="zh-CN" altLang="en-US" dirty="0"/>
              <a:t>计算</a:t>
            </a:r>
            <a:r>
              <a:rPr lang="en-US" altLang="zh-CN" dirty="0"/>
              <a:t>)</a:t>
            </a:r>
            <a:r>
              <a:rPr lang="zh-CN" altLang="en-US" dirty="0"/>
              <a:t>窗格中查看和编辑所选元素的盒模型。</a:t>
            </a:r>
          </a:p>
          <a:p>
            <a:endParaRPr lang="zh-CN" altLang="en-US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Dom Breakpoints</a:t>
            </a:r>
            <a:r>
              <a:rPr lang="zh-CN" altLang="en-US" dirty="0" smtClean="0"/>
              <a:t>查看在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节点打的所有断点。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5120052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935" y="210473"/>
            <a:ext cx="5186370" cy="570000"/>
          </a:xfrm>
        </p:spPr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Console(</a:t>
            </a:r>
            <a:r>
              <a:rPr lang="zh-CN" altLang="en-US" dirty="0"/>
              <a:t>控制台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2955"/>
            <a:ext cx="8686800" cy="4405343"/>
          </a:xfrm>
        </p:spPr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20994" y="1637414"/>
            <a:ext cx="6868633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</a:t>
            </a:r>
            <a:r>
              <a:rPr lang="en-US" altLang="zh-CN" dirty="0" err="1"/>
              <a:t>DevTools</a:t>
            </a:r>
            <a:r>
              <a:rPr lang="en-US" altLang="zh-CN" dirty="0"/>
              <a:t> Console(</a:t>
            </a:r>
            <a:r>
              <a:rPr lang="zh-CN" altLang="en-US" dirty="0"/>
              <a:t>控制台</a:t>
            </a:r>
            <a:r>
              <a:rPr lang="en-US" altLang="zh-CN" dirty="0"/>
              <a:t>)</a:t>
            </a:r>
            <a:r>
              <a:rPr lang="zh-CN" altLang="en-US" dirty="0"/>
              <a:t>，堆叠冗余消息或在自己的行上显示它们，清除或保持输出或将其保存到文件，过滤输出，以及了解其他</a:t>
            </a:r>
            <a:r>
              <a:rPr lang="en-US" altLang="zh-CN" dirty="0"/>
              <a:t>Console(</a:t>
            </a:r>
            <a:r>
              <a:rPr lang="zh-CN" altLang="en-US" dirty="0"/>
              <a:t>控制台</a:t>
            </a:r>
            <a:r>
              <a:rPr lang="en-US" altLang="zh-CN" dirty="0"/>
              <a:t>)</a:t>
            </a:r>
            <a:r>
              <a:rPr lang="zh-CN" altLang="en-US" dirty="0"/>
              <a:t>设置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4910" y="2495474"/>
            <a:ext cx="6400800" cy="246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</a:t>
            </a:r>
            <a:r>
              <a:rPr lang="zh-CN" altLang="en-US" dirty="0"/>
              <a:t>的主要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输出信息 </a:t>
            </a:r>
            <a:r>
              <a:rPr lang="en-US" altLang="zh-CN" dirty="0"/>
              <a:t>console.log(1) console.info(1) </a:t>
            </a:r>
            <a:r>
              <a:rPr lang="en-US" altLang="zh-CN" dirty="0" err="1"/>
              <a:t>console.error</a:t>
            </a:r>
            <a:r>
              <a:rPr lang="en-US" altLang="zh-CN" dirty="0"/>
              <a:t>(1) </a:t>
            </a:r>
            <a:r>
              <a:rPr lang="en-US" altLang="zh-CN" dirty="0" err="1"/>
              <a:t>console.warn</a:t>
            </a:r>
            <a:r>
              <a:rPr lang="en-US" altLang="zh-CN" dirty="0"/>
              <a:t>(1)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console.assert</a:t>
            </a:r>
            <a:r>
              <a:rPr lang="en-US" altLang="zh-CN" dirty="0"/>
              <a:t>(expression, message)</a:t>
            </a:r>
            <a:r>
              <a:rPr lang="zh-CN" altLang="en-US" dirty="0"/>
              <a:t>显示条件语句错误消息 </a:t>
            </a:r>
            <a:r>
              <a:rPr lang="en-US" altLang="zh-CN" dirty="0" err="1"/>
              <a:t>console.assert</a:t>
            </a:r>
            <a:r>
              <a:rPr lang="en-US" altLang="zh-CN" dirty="0"/>
              <a:t> function </a:t>
            </a:r>
            <a:r>
              <a:rPr lang="en-US" altLang="zh-CN" dirty="0" err="1"/>
              <a:t>chooseMoreBig</a:t>
            </a:r>
            <a:r>
              <a:rPr lang="en-US" altLang="zh-CN" dirty="0"/>
              <a:t> (a, b) { </a:t>
            </a:r>
            <a:r>
              <a:rPr lang="en-US" altLang="zh-CN" dirty="0" err="1"/>
              <a:t>console.assert</a:t>
            </a:r>
            <a:r>
              <a:rPr lang="en-US" altLang="zh-CN" dirty="0"/>
              <a:t>(a &lt; b , 'a is more big')}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console.count</a:t>
            </a:r>
            <a:r>
              <a:rPr lang="en-US" altLang="zh-CN" dirty="0"/>
              <a:t> </a:t>
            </a:r>
            <a:r>
              <a:rPr lang="zh-CN" altLang="en-US" dirty="0"/>
              <a:t>可用于函数被调用的次数 </a:t>
            </a:r>
            <a:r>
              <a:rPr lang="en-US" altLang="zh-CN" dirty="0"/>
              <a:t>function login() {</a:t>
            </a:r>
            <a:r>
              <a:rPr lang="en-US" altLang="zh-CN" dirty="0" err="1"/>
              <a:t>console.count</a:t>
            </a:r>
            <a:r>
              <a:rPr lang="en-US" altLang="zh-CN" dirty="0"/>
              <a:t>()}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console.time</a:t>
            </a:r>
            <a:r>
              <a:rPr lang="en-US" altLang="zh-CN" dirty="0"/>
              <a:t>('total');function add(a, b){return a + b}; add(1, 2);</a:t>
            </a:r>
            <a:r>
              <a:rPr lang="en-US" altLang="zh-CN" dirty="0" err="1"/>
              <a:t>console.timeEnd</a:t>
            </a:r>
            <a:r>
              <a:rPr lang="en-US" altLang="zh-CN" dirty="0"/>
              <a:t>('total');</a:t>
            </a:r>
          </a:p>
          <a:p>
            <a:r>
              <a:rPr lang="en-US" altLang="zh-CN" dirty="0"/>
              <a:t>5. </a:t>
            </a:r>
            <a:r>
              <a:rPr lang="en-US" altLang="zh-CN" dirty="0" err="1"/>
              <a:t>console.group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console.groupEnd</a:t>
            </a:r>
            <a:r>
              <a:rPr lang="en-US" altLang="zh-CN" dirty="0"/>
              <a:t>()</a:t>
            </a:r>
            <a:r>
              <a:rPr lang="zh-CN" altLang="en-US" dirty="0"/>
              <a:t>来分组相关消息，避免混乱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console.table</a:t>
            </a:r>
            <a:r>
              <a:rPr lang="en-US" altLang="zh-CN" dirty="0"/>
              <a:t>([{a:1, b:2, c:3}])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562973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935" y="210473"/>
            <a:ext cx="5186370" cy="570000"/>
          </a:xfrm>
        </p:spPr>
        <p:txBody>
          <a:bodyPr/>
          <a:lstStyle/>
          <a:p>
            <a:r>
              <a:rPr lang="zh-CN" altLang="en-US" dirty="0"/>
              <a:t>检查和</a:t>
            </a:r>
            <a:r>
              <a:rPr lang="zh-CN" altLang="en-US" dirty="0" smtClean="0"/>
              <a:t>调试</a:t>
            </a:r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2955"/>
            <a:ext cx="8686800" cy="4405343"/>
          </a:xfrm>
        </p:spPr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20994" y="1637414"/>
            <a:ext cx="6868633" cy="74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Source</a:t>
            </a:r>
            <a:r>
              <a:rPr lang="zh-CN" altLang="en-US" dirty="0"/>
              <a:t>，通过左边的文件，打开对应的 </a:t>
            </a:r>
            <a:r>
              <a:rPr lang="en-US" altLang="zh-CN" dirty="0"/>
              <a:t>`JavaScript` </a:t>
            </a:r>
            <a:r>
              <a:rPr lang="zh-CN" altLang="en-US" dirty="0"/>
              <a:t>文件，鼠标点击文件的行号就可以设置和删除断点</a:t>
            </a:r>
            <a:r>
              <a:rPr lang="en-US" altLang="zh-CN" dirty="0"/>
              <a:t>,</a:t>
            </a:r>
            <a:r>
              <a:rPr lang="zh-CN" altLang="en-US" dirty="0"/>
              <a:t>也可在要调试的代码上直接加</a:t>
            </a:r>
            <a:r>
              <a:rPr lang="en-US" altLang="zh-CN" dirty="0"/>
              <a:t>`debugger`,</a:t>
            </a:r>
            <a:r>
              <a:rPr lang="zh-CN" altLang="en-US" dirty="0"/>
              <a:t>不过一般不推荐这种做法，所有断点会集中在</a:t>
            </a:r>
            <a:r>
              <a:rPr lang="en-US" altLang="zh-CN" dirty="0"/>
              <a:t>`Breakpoints`</a:t>
            </a:r>
            <a:r>
              <a:rPr lang="zh-CN" altLang="en-US" dirty="0"/>
              <a:t>中，也可通过它快速定位到具体某一个断点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0994" y="2690291"/>
            <a:ext cx="6400800" cy="203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常用的几个</a:t>
            </a:r>
            <a:r>
              <a:rPr lang="zh-CN" altLang="en-US" dirty="0" smtClean="0"/>
              <a:t>快捷键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F8: </a:t>
            </a:r>
            <a:r>
              <a:rPr lang="zh-CN" altLang="en-US" dirty="0"/>
              <a:t>按 </a:t>
            </a:r>
            <a:r>
              <a:rPr lang="en-US" altLang="zh-CN" dirty="0"/>
              <a:t>F8 </a:t>
            </a:r>
            <a:r>
              <a:rPr lang="zh-CN" altLang="en-US" dirty="0"/>
              <a:t>可以跳过当前断点继续执行，直到程序结束或是进入到下一个断点</a:t>
            </a:r>
          </a:p>
          <a:p>
            <a:r>
              <a:rPr lang="en-US" altLang="zh-CN" dirty="0"/>
              <a:t>F10: </a:t>
            </a:r>
            <a:r>
              <a:rPr lang="zh-CN" altLang="en-US" dirty="0"/>
              <a:t>单步执行</a:t>
            </a:r>
            <a:r>
              <a:rPr lang="en-US" altLang="zh-CN" dirty="0"/>
              <a:t>, </a:t>
            </a:r>
            <a:r>
              <a:rPr lang="zh-CN" altLang="en-US" dirty="0"/>
              <a:t>即一行一行得执行代码，每一行的细节都可以进行查看。</a:t>
            </a:r>
          </a:p>
          <a:p>
            <a:r>
              <a:rPr lang="en-US" altLang="zh-CN" dirty="0"/>
              <a:t>F11: </a:t>
            </a:r>
            <a:r>
              <a:rPr lang="zh-CN" altLang="en-US" dirty="0"/>
              <a:t>单步执行</a:t>
            </a:r>
            <a:r>
              <a:rPr lang="en-US" altLang="zh-CN" dirty="0"/>
              <a:t>, </a:t>
            </a:r>
            <a:r>
              <a:rPr lang="zh-CN" altLang="en-US" dirty="0"/>
              <a:t>进入函数</a:t>
            </a:r>
          </a:p>
          <a:p>
            <a:r>
              <a:rPr lang="en-US" altLang="zh-CN" dirty="0"/>
              <a:t>shift + F11</a:t>
            </a:r>
            <a:r>
              <a:rPr lang="zh-CN" altLang="en-US" dirty="0"/>
              <a:t>：跳出函数</a:t>
            </a:r>
          </a:p>
          <a:p>
            <a:r>
              <a:rPr lang="en-US" altLang="zh-CN" dirty="0"/>
              <a:t>Deactivate breakpoints</a:t>
            </a:r>
            <a:r>
              <a:rPr lang="zh-CN" altLang="en-US" dirty="0"/>
              <a:t>：暂时禁用所有断点。 用于恢复完整的执行，而不实际删除你的断点。 再次单击可以重新激活断点。</a:t>
            </a:r>
          </a:p>
          <a:p>
            <a:r>
              <a:rPr lang="en-US" altLang="zh-CN" dirty="0"/>
              <a:t>Pause on exceptions</a:t>
            </a:r>
            <a:r>
              <a:rPr lang="zh-CN" altLang="en-US" dirty="0"/>
              <a:t>：当异常发生时自动暂停代码。</a:t>
            </a:r>
          </a:p>
        </p:txBody>
      </p:sp>
    </p:spTree>
    <p:extLst>
      <p:ext uri="{BB962C8B-B14F-4D97-AF65-F5344CB8AC3E}">
        <p14:creationId xmlns:p14="http://schemas.microsoft.com/office/powerpoint/2010/main" val="3826677915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935" y="210473"/>
            <a:ext cx="5186370" cy="570000"/>
          </a:xfrm>
        </p:spPr>
        <p:txBody>
          <a:bodyPr/>
          <a:lstStyle/>
          <a:p>
            <a:r>
              <a:rPr lang="zh-CN" altLang="en-US" dirty="0"/>
              <a:t>评估网络性能</a:t>
            </a:r>
            <a:r>
              <a:rPr lang="en-US" altLang="zh-CN" dirty="0"/>
              <a:t>(Network)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2955"/>
            <a:ext cx="8686800" cy="4405343"/>
          </a:xfrm>
        </p:spPr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20994" y="1637414"/>
            <a:ext cx="6868633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从发起</a:t>
            </a:r>
            <a:r>
              <a:rPr lang="zh-CN" altLang="en-US" dirty="0"/>
              <a:t>网页页面请求</a:t>
            </a:r>
            <a:r>
              <a:rPr lang="en-US" altLang="zh-CN" dirty="0"/>
              <a:t>Request</a:t>
            </a:r>
            <a:r>
              <a:rPr lang="zh-CN" altLang="en-US" dirty="0"/>
              <a:t>后分析</a:t>
            </a:r>
            <a:r>
              <a:rPr lang="en-US" altLang="zh-CN" dirty="0"/>
              <a:t>HTTP</a:t>
            </a:r>
            <a:r>
              <a:rPr lang="zh-CN" altLang="en-US" dirty="0"/>
              <a:t>请求后得到的各个请求资源信息（包括状态、资源类型、大小、所用时间等），可以根据这个进行网络性能优化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0994" y="2690291"/>
            <a:ext cx="6400800" cy="203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包括</a:t>
            </a:r>
            <a:r>
              <a:rPr lang="en-US" altLang="zh-CN" dirty="0" smtClean="0"/>
              <a:t>5</a:t>
            </a:r>
            <a:r>
              <a:rPr lang="zh-CN" altLang="en-US" dirty="0" smtClean="0"/>
              <a:t>大块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1.Controls</a:t>
            </a:r>
            <a:r>
              <a:rPr lang="en-US" altLang="zh-CN" dirty="0"/>
              <a:t> </a:t>
            </a:r>
            <a:r>
              <a:rPr lang="zh-CN" altLang="en-US" dirty="0"/>
              <a:t>控制</a:t>
            </a:r>
            <a:r>
              <a:rPr lang="en-US" altLang="zh-CN" dirty="0"/>
              <a:t>Network</a:t>
            </a:r>
            <a:r>
              <a:rPr lang="zh-CN" altLang="en-US" dirty="0"/>
              <a:t>的外观和功能。</a:t>
            </a:r>
          </a:p>
          <a:p>
            <a:r>
              <a:rPr lang="en-US" altLang="zh-CN" dirty="0" smtClean="0"/>
              <a:t>2.Filters</a:t>
            </a:r>
            <a:r>
              <a:rPr lang="en-US" altLang="zh-CN" dirty="0"/>
              <a:t> </a:t>
            </a:r>
            <a:r>
              <a:rPr lang="zh-CN" altLang="en-US" dirty="0"/>
              <a:t>控制</a:t>
            </a:r>
            <a:r>
              <a:rPr lang="en-US" altLang="zh-CN" dirty="0"/>
              <a:t>Requests Table</a:t>
            </a:r>
            <a:r>
              <a:rPr lang="zh-CN" altLang="en-US" dirty="0"/>
              <a:t>具体显示哪些内容。</a:t>
            </a:r>
          </a:p>
          <a:p>
            <a:r>
              <a:rPr lang="en-US" altLang="zh-CN" dirty="0" smtClean="0"/>
              <a:t>3.Overview</a:t>
            </a:r>
            <a:r>
              <a:rPr lang="en-US" altLang="zh-CN" dirty="0"/>
              <a:t> </a:t>
            </a:r>
            <a:r>
              <a:rPr lang="zh-CN" altLang="en-US" dirty="0"/>
              <a:t>显示获取到资源的时间轴信息。</a:t>
            </a:r>
          </a:p>
          <a:p>
            <a:r>
              <a:rPr lang="en-US" altLang="zh-CN" dirty="0" smtClean="0"/>
              <a:t>4.Requests </a:t>
            </a:r>
            <a:r>
              <a:rPr lang="en-US" altLang="zh-CN" dirty="0"/>
              <a:t>Table </a:t>
            </a:r>
            <a:r>
              <a:rPr lang="zh-CN" altLang="en-US" dirty="0"/>
              <a:t>按资源获取的前后顺序显示所有获取到的资源信息，点击资源名可以查看该资源的详细信息。</a:t>
            </a:r>
          </a:p>
          <a:p>
            <a:r>
              <a:rPr lang="en-US" altLang="zh-CN" dirty="0" smtClean="0"/>
              <a:t>5.Summary</a:t>
            </a:r>
            <a:r>
              <a:rPr lang="en-US" altLang="zh-CN" dirty="0"/>
              <a:t> </a:t>
            </a:r>
            <a:r>
              <a:rPr lang="zh-CN" altLang="en-US" dirty="0"/>
              <a:t>显示总的请求数、数据传输量、加载时间信息。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3139174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609" y="217067"/>
            <a:ext cx="5406645" cy="607318"/>
          </a:xfrm>
        </p:spPr>
        <p:txBody>
          <a:bodyPr/>
          <a:lstStyle/>
          <a:p>
            <a:r>
              <a:rPr lang="zh-CN" altLang="en-US" dirty="0" smtClean="0"/>
              <a:t>内存</a:t>
            </a:r>
            <a:r>
              <a:rPr lang="zh-CN" altLang="en-US" dirty="0"/>
              <a:t>问题</a:t>
            </a:r>
            <a:r>
              <a:rPr lang="en-US" altLang="zh-CN" dirty="0"/>
              <a:t>(</a:t>
            </a:r>
            <a:r>
              <a:rPr lang="en-US" altLang="zh-CN" dirty="0" smtClean="0"/>
              <a:t>Memory)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2955"/>
            <a:ext cx="8686800" cy="4405343"/>
          </a:xfrm>
        </p:spPr>
        <p:txBody>
          <a:bodyPr/>
          <a:lstStyle/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20994" y="1637414"/>
            <a:ext cx="6868633" cy="74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当系统崩溃或者对性能有影响或者一些难以排查的问题时，可以</a:t>
            </a:r>
            <a:r>
              <a:rPr lang="zh-CN" altLang="en-US" dirty="0" smtClean="0"/>
              <a:t>看看有没有内存</a:t>
            </a:r>
            <a:r>
              <a:rPr lang="zh-CN" altLang="en-US" dirty="0"/>
              <a:t>泄漏，内存膨胀和频繁的垃圾</a:t>
            </a:r>
            <a:r>
              <a:rPr lang="zh-CN" altLang="en-US" dirty="0" smtClean="0"/>
              <a:t>回收等问题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20994" y="2690291"/>
            <a:ext cx="6400800" cy="1604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内存泄露：</a:t>
            </a:r>
            <a:r>
              <a:rPr lang="zh-CN" altLang="en-US" dirty="0"/>
              <a:t>已经不再使用的内存未能被程序</a:t>
            </a:r>
            <a:r>
              <a:rPr lang="zh-CN" altLang="en-US" dirty="0" smtClean="0"/>
              <a:t>释放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会发生内存泄露的</a:t>
            </a:r>
            <a:r>
              <a:rPr lang="zh-CN" altLang="en-US" dirty="0" smtClean="0"/>
              <a:t>原因：全局变量、闭包、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清空事件未被清除、事件监听未解绑、定时器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smtClean="0"/>
              <a:t>www.cnblogs.com/ranyonsue/p/9342839.html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6523657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935" y="210473"/>
            <a:ext cx="5186370" cy="570000"/>
          </a:xfrm>
        </p:spPr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Chrome </a:t>
            </a:r>
            <a:r>
              <a:rPr lang="en-US" altLang="zh-CN" dirty="0" err="1"/>
              <a:t>DevTools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20994" y="1637414"/>
            <a:ext cx="6868633" cy="74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Chrome </a:t>
            </a:r>
            <a:r>
              <a:rPr lang="en-US" altLang="zh-CN" dirty="0" err="1"/>
              <a:t>DevTools</a:t>
            </a:r>
            <a:r>
              <a:rPr lang="en-US" altLang="zh-CN" dirty="0"/>
              <a:t> </a:t>
            </a:r>
            <a:r>
              <a:rPr lang="zh-CN" altLang="en-US" dirty="0"/>
              <a:t>是可扩展的。因此，如果 </a:t>
            </a:r>
            <a:r>
              <a:rPr lang="en-US" altLang="zh-CN" dirty="0" err="1"/>
              <a:t>DevTools</a:t>
            </a:r>
            <a:r>
              <a:rPr lang="en-US" altLang="zh-CN" dirty="0"/>
              <a:t> </a:t>
            </a:r>
            <a:r>
              <a:rPr lang="zh-CN" altLang="en-US" dirty="0"/>
              <a:t>缺少你需要一个功能，你可以找到一个现有的插件，或者自己写一个扩展程序。</a:t>
            </a:r>
            <a:r>
              <a:rPr lang="en-US" altLang="zh-CN" dirty="0" err="1"/>
              <a:t>DevTools</a:t>
            </a:r>
            <a:r>
              <a:rPr lang="en-US" altLang="zh-CN" dirty="0"/>
              <a:t> </a:t>
            </a:r>
            <a:r>
              <a:rPr lang="zh-CN" altLang="en-US" dirty="0"/>
              <a:t>插件（扩展程序）使用 </a:t>
            </a:r>
            <a:r>
              <a:rPr lang="en-US" altLang="zh-CN" dirty="0"/>
              <a:t>Chrome </a:t>
            </a:r>
            <a:r>
              <a:rPr lang="zh-CN" altLang="en-US" dirty="0"/>
              <a:t>扩展系统来添加功能到 </a:t>
            </a:r>
            <a:r>
              <a:rPr lang="en-US" altLang="zh-CN" dirty="0" err="1"/>
              <a:t>DevTools</a:t>
            </a:r>
            <a:r>
              <a:rPr lang="en-US" altLang="zh-CN" dirty="0"/>
              <a:t> </a:t>
            </a:r>
            <a:r>
              <a:rPr lang="zh-CN" altLang="en-US" dirty="0"/>
              <a:t>中。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20994" y="2523094"/>
            <a:ext cx="6453964" cy="31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vue</a:t>
            </a:r>
            <a:r>
              <a:rPr lang="zh-CN" altLang="en-US" dirty="0"/>
              <a:t>调试工具 </a:t>
            </a:r>
            <a:r>
              <a:rPr lang="en-US" altLang="zh-CN" dirty="0" err="1"/>
              <a:t>vue-devtools</a:t>
            </a:r>
            <a:r>
              <a:rPr lang="en-US" altLang="zh-CN" dirty="0"/>
              <a:t>(</a:t>
            </a:r>
            <a:r>
              <a:rPr lang="zh-CN" altLang="en-US" dirty="0"/>
              <a:t>个人使用推荐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去</a:t>
            </a:r>
            <a:r>
              <a:rPr lang="en-US" altLang="zh-CN" dirty="0" err="1"/>
              <a:t>github</a:t>
            </a:r>
            <a:r>
              <a:rPr lang="zh-CN" altLang="en-US" dirty="0"/>
              <a:t>下载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install</a:t>
            </a:r>
          </a:p>
          <a:p>
            <a:r>
              <a:rPr lang="en-US" altLang="zh-CN" dirty="0" err="1"/>
              <a:t>npm</a:t>
            </a:r>
            <a:r>
              <a:rPr lang="en-US" altLang="zh-CN" dirty="0"/>
              <a:t> run build</a:t>
            </a:r>
          </a:p>
          <a:p>
            <a:r>
              <a:rPr lang="zh-CN" altLang="en-US" dirty="0"/>
              <a:t>把</a:t>
            </a:r>
            <a:r>
              <a:rPr lang="en-US" altLang="zh-CN" dirty="0"/>
              <a:t>chrome</a:t>
            </a:r>
            <a:r>
              <a:rPr lang="zh-CN" altLang="en-US" dirty="0"/>
              <a:t>文件夹放入扩展文件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1. `Components`</a:t>
            </a:r>
            <a:r>
              <a:rPr lang="zh-CN" altLang="en-US" dirty="0"/>
              <a:t> 在里面能看到每一个组件的各种状态，包括 </a:t>
            </a:r>
            <a:r>
              <a:rPr lang="en-US" altLang="zh-CN" dirty="0"/>
              <a:t>`computed`</a:t>
            </a:r>
            <a:r>
              <a:rPr lang="zh-CN" altLang="en-US" dirty="0"/>
              <a:t> 的执行结果</a:t>
            </a:r>
            <a:r>
              <a:rPr lang="en-US" altLang="zh-CN" dirty="0"/>
              <a:t>, `props`</a:t>
            </a:r>
            <a:r>
              <a:rPr lang="zh-CN" altLang="en-US" dirty="0"/>
              <a:t>内的具体数据等，也可以编辑数据查看页面变化</a:t>
            </a:r>
          </a:p>
          <a:p>
            <a:r>
              <a:rPr lang="en-US" altLang="zh-CN" dirty="0"/>
              <a:t>2. `</a:t>
            </a:r>
            <a:r>
              <a:rPr lang="en-US" altLang="zh-CN" dirty="0" err="1"/>
              <a:t>Vuex</a:t>
            </a:r>
            <a:r>
              <a:rPr lang="en-US" altLang="zh-CN" dirty="0"/>
              <a:t>`</a:t>
            </a:r>
            <a:r>
              <a:rPr lang="zh-CN" altLang="en-US" dirty="0"/>
              <a:t> 能查看项目中 </a:t>
            </a:r>
            <a:r>
              <a:rPr lang="en-US" altLang="zh-CN" dirty="0"/>
              <a:t>`store`</a:t>
            </a:r>
            <a:r>
              <a:rPr lang="zh-CN" altLang="en-US" dirty="0"/>
              <a:t> 内存储的所有信息</a:t>
            </a:r>
          </a:p>
          <a:p>
            <a:r>
              <a:rPr lang="en-US" altLang="zh-CN" dirty="0"/>
              <a:t>3. `Events`</a:t>
            </a:r>
            <a:r>
              <a:rPr lang="zh-CN" altLang="en-US" dirty="0"/>
              <a:t> 在页面操作时，能看到该操作触发的所有事件，包括事件名称、类型和来源等</a:t>
            </a:r>
          </a:p>
          <a:p>
            <a:r>
              <a:rPr lang="en-US" altLang="zh-CN" dirty="0"/>
              <a:t>4. `Routing`</a:t>
            </a:r>
            <a:r>
              <a:rPr lang="zh-CN" altLang="en-US" dirty="0"/>
              <a:t> 在路由切换的时候，能得出路由</a:t>
            </a:r>
            <a:r>
              <a:rPr lang="en-US" altLang="zh-CN" dirty="0"/>
              <a:t>`to`</a:t>
            </a:r>
            <a:r>
              <a:rPr lang="zh-CN" altLang="en-US" dirty="0"/>
              <a:t> 和 </a:t>
            </a:r>
            <a:r>
              <a:rPr lang="en-US" altLang="zh-CN" dirty="0"/>
              <a:t>`from`</a:t>
            </a:r>
            <a:r>
              <a:rPr lang="zh-CN" altLang="en-US" dirty="0"/>
              <a:t> 的详细信息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85" y="-41545"/>
            <a:ext cx="9264770" cy="5129277"/>
          </a:xfr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86" y="195315"/>
            <a:ext cx="9418141" cy="50877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86" y="-74500"/>
            <a:ext cx="9679401" cy="52506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901"/>
            <a:ext cx="9144000" cy="438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1431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16"/>
</p:tagLst>
</file>

<file path=ppt/theme/theme1.xml><?xml version="1.0" encoding="utf-8"?>
<a:theme xmlns:a="http://schemas.openxmlformats.org/drawingml/2006/main" name="iflytek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flytek" id="{79ABD753-3791-4BC2-9507-812F0C9B074E}" vid="{A82AF66D-AA47-488C-B04A-735EA3BC640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17165</TotalTime>
  <Words>994</Words>
  <Application>Microsoft Office PowerPoint</Application>
  <PresentationFormat>全屏显示(16:10)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方正大黑简体</vt:lpstr>
      <vt:lpstr>宋体</vt:lpstr>
      <vt:lpstr>微软雅黑</vt:lpstr>
      <vt:lpstr>Arial</vt:lpstr>
      <vt:lpstr>Calibri</vt:lpstr>
      <vt:lpstr>Impact</vt:lpstr>
      <vt:lpstr>iflytek</vt:lpstr>
      <vt:lpstr>调试技巧</vt:lpstr>
      <vt:lpstr>目录</vt:lpstr>
      <vt:lpstr>设备模式Device Mode</vt:lpstr>
      <vt:lpstr>检查和编辑页面和样式</vt:lpstr>
      <vt:lpstr>使用 Console(控制台)</vt:lpstr>
      <vt:lpstr>检查和调试JavaScript</vt:lpstr>
      <vt:lpstr>评估网络性能(Network)</vt:lpstr>
      <vt:lpstr>内存问题(Memory)</vt:lpstr>
      <vt:lpstr>扩展Chrome DevTools</vt:lpstr>
      <vt:lpstr>文档地址</vt:lpstr>
      <vt:lpstr>交流时间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试用期6周述职报告</dc:title>
  <dc:creator>周懿</dc:creator>
  <cp:lastModifiedBy>qxb-810</cp:lastModifiedBy>
  <cp:revision>276</cp:revision>
  <dcterms:created xsi:type="dcterms:W3CDTF">2014-07-10T03:42:35Z</dcterms:created>
  <dcterms:modified xsi:type="dcterms:W3CDTF">2019-08-17T01:55:13Z</dcterms:modified>
</cp:coreProperties>
</file>