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D101E-51CF-431F-98AE-0D7C4F732E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Anime </a:t>
            </a:r>
            <a:r>
              <a:rPr lang="pt-BR" dirty="0" err="1"/>
              <a:t>list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3141DE-31E0-4188-906A-CFE4D79E3C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Victor Emanuel Alves</a:t>
            </a:r>
          </a:p>
        </p:txBody>
      </p:sp>
    </p:spTree>
    <p:extLst>
      <p:ext uri="{BB962C8B-B14F-4D97-AF65-F5344CB8AC3E}">
        <p14:creationId xmlns:p14="http://schemas.microsoft.com/office/powerpoint/2010/main" val="166200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95679D-A128-411A-B247-7FE41F1A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Cores utilizadas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B6D88B8-98F8-43AB-9F73-1EA1FABEC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931" y="2193926"/>
            <a:ext cx="7648444" cy="3060182"/>
          </a:xfrm>
        </p:spPr>
      </p:pic>
    </p:spTree>
    <p:extLst>
      <p:ext uri="{BB962C8B-B14F-4D97-AF65-F5344CB8AC3E}">
        <p14:creationId xmlns:p14="http://schemas.microsoft.com/office/powerpoint/2010/main" val="388973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52A9A-02D2-43B7-BBED-25415FBA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identificado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1C8ED8D-F4C3-4070-950A-8020D97CC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575" y="1943315"/>
            <a:ext cx="10820400" cy="2038135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70CAFC3-4F76-43D3-A00C-B12E25ADC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4076700"/>
            <a:ext cx="6653213" cy="231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89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661C8-3B91-439B-A487-13B20655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VIA SOFTWARE</a:t>
            </a:r>
          </a:p>
        </p:txBody>
      </p:sp>
      <p:pic>
        <p:nvPicPr>
          <p:cNvPr id="1026" name="Picture 2" descr="Checklist de documentos para o certificado digital - Cofre Virtual">
            <a:extLst>
              <a:ext uri="{FF2B5EF4-FFF2-40B4-BE49-F238E27FC236}">
                <a16:creationId xmlns:a16="http://schemas.microsoft.com/office/drawing/2014/main" id="{C822B86C-6F37-45D5-B9EF-513732E6BD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833" y="2193925"/>
            <a:ext cx="7154334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76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36022-8680-4047-BFAF-BD6ED36E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USE CASE</a:t>
            </a: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D1900307-B993-49CB-A51D-A91972252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6034" y="2193925"/>
            <a:ext cx="5059931" cy="4024313"/>
          </a:xfrm>
        </p:spPr>
      </p:pic>
    </p:spTree>
    <p:extLst>
      <p:ext uri="{BB962C8B-B14F-4D97-AF65-F5344CB8AC3E}">
        <p14:creationId xmlns:p14="http://schemas.microsoft.com/office/powerpoint/2010/main" val="329125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B6C98-878E-41D1-84C2-B1BBDA4C6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EXPECTATIVA DE HORAS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3887ED09-52ED-4E7B-8794-CF6A906545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835289"/>
              </p:ext>
            </p:extLst>
          </p:nvPr>
        </p:nvGraphicFramePr>
        <p:xfrm>
          <a:off x="685800" y="2193925"/>
          <a:ext cx="10820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800">
                  <a:extLst>
                    <a:ext uri="{9D8B030D-6E8A-4147-A177-3AD203B41FA5}">
                      <a16:colId xmlns:a16="http://schemas.microsoft.com/office/drawing/2014/main" val="4118204592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637605698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2247353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Tempo Estimado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Tempo Real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883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Manutenção de Estúdios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44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Manutenção de Gêneros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922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Manutenção de Diretores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16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Manutenção de Animes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16h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concluído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05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Visualização de Animes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16h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concluído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03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301233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26</TotalTime>
  <Words>50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Trilha de Vapor</vt:lpstr>
      <vt:lpstr>Anime list</vt:lpstr>
      <vt:lpstr>Cores utilizadas</vt:lpstr>
      <vt:lpstr>Problema identificado</vt:lpstr>
      <vt:lpstr>SOLUÇÃO VIA SOFTWARE</vt:lpstr>
      <vt:lpstr>USE CASE</vt:lpstr>
      <vt:lpstr>EXPECTATIVA DE HORAS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Anime list</dc:title>
  <dc:creator>victor emanuel</dc:creator>
  <cp:lastModifiedBy>victor emanuel</cp:lastModifiedBy>
  <cp:revision>3</cp:revision>
  <dcterms:created xsi:type="dcterms:W3CDTF">2020-12-14T22:29:27Z</dcterms:created>
  <dcterms:modified xsi:type="dcterms:W3CDTF">2020-12-14T22:55:36Z</dcterms:modified>
</cp:coreProperties>
</file>