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>
        <p:scale>
          <a:sx n="140" d="100"/>
          <a:sy n="140" d="100"/>
        </p:scale>
        <p:origin x="612" y="-513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直輝 太田" userId="5c8471fac6fbf51f" providerId="LiveId" clId="{9F4DB289-26C3-4D1D-BD39-6CDFCB6EA820}"/>
    <pc:docChg chg="undo custSel modSld">
      <pc:chgData name="直輝 太田" userId="5c8471fac6fbf51f" providerId="LiveId" clId="{9F4DB289-26C3-4D1D-BD39-6CDFCB6EA820}" dt="2024-08-21T14:30:49.760" v="865" actId="20577"/>
      <pc:docMkLst>
        <pc:docMk/>
      </pc:docMkLst>
      <pc:sldChg chg="addSp delSp modSp mod">
        <pc:chgData name="直輝 太田" userId="5c8471fac6fbf51f" providerId="LiveId" clId="{9F4DB289-26C3-4D1D-BD39-6CDFCB6EA820}" dt="2024-08-21T14:30:49.760" v="865" actId="20577"/>
        <pc:sldMkLst>
          <pc:docMk/>
          <pc:sldMk cId="3856291452" sldId="256"/>
        </pc:sldMkLst>
        <pc:spChg chg="mod">
          <ac:chgData name="直輝 太田" userId="5c8471fac6fbf51f" providerId="LiveId" clId="{9F4DB289-26C3-4D1D-BD39-6CDFCB6EA820}" dt="2024-08-16T15:21:05.035" v="777" actId="1076"/>
          <ac:spMkLst>
            <pc:docMk/>
            <pc:sldMk cId="3856291452" sldId="256"/>
            <ac:spMk id="2" creationId="{95FA56F6-27C4-FEF7-E1BD-5E28114D1749}"/>
          </ac:spMkLst>
        </pc:spChg>
        <pc:spChg chg="add mod">
          <ac:chgData name="直輝 太田" userId="5c8471fac6fbf51f" providerId="LiveId" clId="{9F4DB289-26C3-4D1D-BD39-6CDFCB6EA820}" dt="2024-08-16T15:21:18.462" v="780" actId="20577"/>
          <ac:spMkLst>
            <pc:docMk/>
            <pc:sldMk cId="3856291452" sldId="256"/>
            <ac:spMk id="3" creationId="{5C03A4CA-DE79-E416-7F39-2C3D1D42DD24}"/>
          </ac:spMkLst>
        </pc:spChg>
        <pc:spChg chg="mod">
          <ac:chgData name="直輝 太田" userId="5c8471fac6fbf51f" providerId="LiveId" clId="{9F4DB289-26C3-4D1D-BD39-6CDFCB6EA820}" dt="2024-08-21T14:30:49.760" v="865" actId="20577"/>
          <ac:spMkLst>
            <pc:docMk/>
            <pc:sldMk cId="3856291452" sldId="256"/>
            <ac:spMk id="4" creationId="{DB0BD17F-9550-2607-BABC-7010EDA107A7}"/>
          </ac:spMkLst>
        </pc:spChg>
        <pc:spChg chg="mod">
          <ac:chgData name="直輝 太田" userId="5c8471fac6fbf51f" providerId="LiveId" clId="{9F4DB289-26C3-4D1D-BD39-6CDFCB6EA820}" dt="2024-08-21T14:28:48.239" v="847" actId="14100"/>
          <ac:spMkLst>
            <pc:docMk/>
            <pc:sldMk cId="3856291452" sldId="256"/>
            <ac:spMk id="6" creationId="{743247AA-BF71-B91C-449F-DB014787B747}"/>
          </ac:spMkLst>
        </pc:spChg>
        <pc:spChg chg="mod">
          <ac:chgData name="直輝 太田" userId="5c8471fac6fbf51f" providerId="LiveId" clId="{9F4DB289-26C3-4D1D-BD39-6CDFCB6EA820}" dt="2024-08-16T15:22:40.886" v="799" actId="1076"/>
          <ac:spMkLst>
            <pc:docMk/>
            <pc:sldMk cId="3856291452" sldId="256"/>
            <ac:spMk id="7" creationId="{FF6416FC-9CDE-A21C-5EEB-330A96906694}"/>
          </ac:spMkLst>
        </pc:spChg>
        <pc:spChg chg="mod">
          <ac:chgData name="直輝 太田" userId="5c8471fac6fbf51f" providerId="LiveId" clId="{9F4DB289-26C3-4D1D-BD39-6CDFCB6EA820}" dt="2024-08-16T14:54:51.317" v="205" actId="1076"/>
          <ac:spMkLst>
            <pc:docMk/>
            <pc:sldMk cId="3856291452" sldId="256"/>
            <ac:spMk id="8" creationId="{52B07B64-1FC8-AE5B-4F28-8E84B528AFE7}"/>
          </ac:spMkLst>
        </pc:spChg>
        <pc:spChg chg="mod">
          <ac:chgData name="直輝 太田" userId="5c8471fac6fbf51f" providerId="LiveId" clId="{9F4DB289-26C3-4D1D-BD39-6CDFCB6EA820}" dt="2024-08-21T14:30:29.345" v="863" actId="1076"/>
          <ac:spMkLst>
            <pc:docMk/>
            <pc:sldMk cId="3856291452" sldId="256"/>
            <ac:spMk id="9" creationId="{17505761-DE75-92F1-0DC6-4D78842B8F7F}"/>
          </ac:spMkLst>
        </pc:spChg>
        <pc:spChg chg="del">
          <ac:chgData name="直輝 太田" userId="5c8471fac6fbf51f" providerId="LiveId" clId="{9F4DB289-26C3-4D1D-BD39-6CDFCB6EA820}" dt="2024-08-16T14:55:17.278" v="210" actId="478"/>
          <ac:spMkLst>
            <pc:docMk/>
            <pc:sldMk cId="3856291452" sldId="256"/>
            <ac:spMk id="10" creationId="{DED190D3-0C64-B586-B13D-7322DFB7A8BD}"/>
          </ac:spMkLst>
        </pc:spChg>
        <pc:spChg chg="mod">
          <ac:chgData name="直輝 太田" userId="5c8471fac6fbf51f" providerId="LiveId" clId="{9F4DB289-26C3-4D1D-BD39-6CDFCB6EA820}" dt="2024-08-16T14:57:42.450" v="403" actId="20577"/>
          <ac:spMkLst>
            <pc:docMk/>
            <pc:sldMk cId="3856291452" sldId="256"/>
            <ac:spMk id="11" creationId="{0DF0B749-EB5A-57E3-903A-A41E9A85EB83}"/>
          </ac:spMkLst>
        </pc:spChg>
        <pc:spChg chg="mod">
          <ac:chgData name="直輝 太田" userId="5c8471fac6fbf51f" providerId="LiveId" clId="{9F4DB289-26C3-4D1D-BD39-6CDFCB6EA820}" dt="2024-08-21T14:30:12.767" v="859" actId="1076"/>
          <ac:spMkLst>
            <pc:docMk/>
            <pc:sldMk cId="3856291452" sldId="256"/>
            <ac:spMk id="12" creationId="{451BEFC7-3ED2-E36A-AF2E-C200F354CFCA}"/>
          </ac:spMkLst>
        </pc:spChg>
        <pc:spChg chg="add mod">
          <ac:chgData name="直輝 太田" userId="5c8471fac6fbf51f" providerId="LiveId" clId="{9F4DB289-26C3-4D1D-BD39-6CDFCB6EA820}" dt="2024-08-16T14:56:11.415" v="276"/>
          <ac:spMkLst>
            <pc:docMk/>
            <pc:sldMk cId="3856291452" sldId="256"/>
            <ac:spMk id="13" creationId="{7753F44F-38BA-9C68-1467-7EB7B9A2CB9C}"/>
          </ac:spMkLst>
        </pc:spChg>
        <pc:spChg chg="add mod">
          <ac:chgData name="直輝 太田" userId="5c8471fac6fbf51f" providerId="LiveId" clId="{9F4DB289-26C3-4D1D-BD39-6CDFCB6EA820}" dt="2024-08-16T14:56:11.731" v="277"/>
          <ac:spMkLst>
            <pc:docMk/>
            <pc:sldMk cId="3856291452" sldId="256"/>
            <ac:spMk id="15" creationId="{82ECA1AE-753B-A2D2-9EA3-7279E2D7AEBF}"/>
          </ac:spMkLst>
        </pc:spChg>
        <pc:spChg chg="mod">
          <ac:chgData name="直輝 太田" userId="5c8471fac6fbf51f" providerId="LiveId" clId="{9F4DB289-26C3-4D1D-BD39-6CDFCB6EA820}" dt="2024-08-16T15:22:45.687" v="800" actId="1076"/>
          <ac:spMkLst>
            <pc:docMk/>
            <pc:sldMk cId="3856291452" sldId="256"/>
            <ac:spMk id="16" creationId="{F116E8A1-BA76-3317-0091-FABC1183CD4C}"/>
          </ac:spMkLst>
        </pc:spChg>
        <pc:spChg chg="mod">
          <ac:chgData name="直輝 太田" userId="5c8471fac6fbf51f" providerId="LiveId" clId="{9F4DB289-26C3-4D1D-BD39-6CDFCB6EA820}" dt="2024-08-16T15:22:56.891" v="803" actId="1076"/>
          <ac:spMkLst>
            <pc:docMk/>
            <pc:sldMk cId="3856291452" sldId="256"/>
            <ac:spMk id="17" creationId="{E5329C4E-2A31-39F5-EEF7-B26F2A32BE0F}"/>
          </ac:spMkLst>
        </pc:spChg>
        <pc:spChg chg="mod">
          <ac:chgData name="直輝 太田" userId="5c8471fac6fbf51f" providerId="LiveId" clId="{9F4DB289-26C3-4D1D-BD39-6CDFCB6EA820}" dt="2024-08-16T15:23:01.594" v="804" actId="1076"/>
          <ac:spMkLst>
            <pc:docMk/>
            <pc:sldMk cId="3856291452" sldId="256"/>
            <ac:spMk id="18" creationId="{BE7580B0-99F0-FE02-1435-F072257BE2AF}"/>
          </ac:spMkLst>
        </pc:spChg>
        <pc:spChg chg="mod">
          <ac:chgData name="直輝 太田" userId="5c8471fac6fbf51f" providerId="LiveId" clId="{9F4DB289-26C3-4D1D-BD39-6CDFCB6EA820}" dt="2024-08-16T15:22:00.932" v="792" actId="6549"/>
          <ac:spMkLst>
            <pc:docMk/>
            <pc:sldMk cId="3856291452" sldId="256"/>
            <ac:spMk id="19" creationId="{A9BEAE2F-4CCA-A02B-490F-BD2F0B81E43B}"/>
          </ac:spMkLst>
        </pc:spChg>
        <pc:spChg chg="add mod">
          <ac:chgData name="直輝 太田" userId="5c8471fac6fbf51f" providerId="LiveId" clId="{9F4DB289-26C3-4D1D-BD39-6CDFCB6EA820}" dt="2024-08-16T14:56:17.728" v="278"/>
          <ac:spMkLst>
            <pc:docMk/>
            <pc:sldMk cId="3856291452" sldId="256"/>
            <ac:spMk id="20" creationId="{C0EAE366-3251-40F8-2E6B-CE955EDDC17B}"/>
          </ac:spMkLst>
        </pc:spChg>
        <pc:spChg chg="mod">
          <ac:chgData name="直輝 太田" userId="5c8471fac6fbf51f" providerId="LiveId" clId="{9F4DB289-26C3-4D1D-BD39-6CDFCB6EA820}" dt="2024-08-21T14:30:03.418" v="858" actId="14100"/>
          <ac:spMkLst>
            <pc:docMk/>
            <pc:sldMk cId="3856291452" sldId="256"/>
            <ac:spMk id="22" creationId="{1C2945B1-8535-39F3-C2E6-5A633E584C8C}"/>
          </ac:spMkLst>
        </pc:spChg>
        <pc:spChg chg="mod">
          <ac:chgData name="直輝 太田" userId="5c8471fac6fbf51f" providerId="LiveId" clId="{9F4DB289-26C3-4D1D-BD39-6CDFCB6EA820}" dt="2024-08-16T14:55:12.067" v="209" actId="20577"/>
          <ac:spMkLst>
            <pc:docMk/>
            <pc:sldMk cId="3856291452" sldId="256"/>
            <ac:spMk id="23" creationId="{DA62EA71-1D51-6EFE-09AB-585D6D7D8EAC}"/>
          </ac:spMkLst>
        </pc:spChg>
        <pc:spChg chg="mod">
          <ac:chgData name="直輝 太田" userId="5c8471fac6fbf51f" providerId="LiveId" clId="{9F4DB289-26C3-4D1D-BD39-6CDFCB6EA820}" dt="2024-08-16T14:55:07.040" v="208" actId="1076"/>
          <ac:spMkLst>
            <pc:docMk/>
            <pc:sldMk cId="3856291452" sldId="256"/>
            <ac:spMk id="24" creationId="{E61F920A-4D13-8C91-1944-51EC60415F82}"/>
          </ac:spMkLst>
        </pc:spChg>
        <pc:spChg chg="add mod">
          <ac:chgData name="直輝 太田" userId="5c8471fac6fbf51f" providerId="LiveId" clId="{9F4DB289-26C3-4D1D-BD39-6CDFCB6EA820}" dt="2024-08-16T14:57:06.195" v="344" actId="1076"/>
          <ac:spMkLst>
            <pc:docMk/>
            <pc:sldMk cId="3856291452" sldId="256"/>
            <ac:spMk id="25" creationId="{CC910983-26A2-6EE5-803F-515730EBE3C5}"/>
          </ac:spMkLst>
        </pc:spChg>
        <pc:spChg chg="add mod">
          <ac:chgData name="直輝 太田" userId="5c8471fac6fbf51f" providerId="LiveId" clId="{9F4DB289-26C3-4D1D-BD39-6CDFCB6EA820}" dt="2024-08-16T14:57:27.198" v="388" actId="1076"/>
          <ac:spMkLst>
            <pc:docMk/>
            <pc:sldMk cId="3856291452" sldId="256"/>
            <ac:spMk id="26" creationId="{AAE1DC9A-1B95-4EEA-6803-6442AC2F8FD3}"/>
          </ac:spMkLst>
        </pc:spChg>
        <pc:spChg chg="add mod">
          <ac:chgData name="直輝 太田" userId="5c8471fac6fbf51f" providerId="LiveId" clId="{9F4DB289-26C3-4D1D-BD39-6CDFCB6EA820}" dt="2024-08-16T15:21:46.843" v="784" actId="1076"/>
          <ac:spMkLst>
            <pc:docMk/>
            <pc:sldMk cId="3856291452" sldId="256"/>
            <ac:spMk id="27" creationId="{6CD743B2-EEBB-5B93-4001-BC6AA2ACC3E2}"/>
          </ac:spMkLst>
        </pc:spChg>
        <pc:spChg chg="add mod">
          <ac:chgData name="直輝 太田" userId="5c8471fac6fbf51f" providerId="LiveId" clId="{9F4DB289-26C3-4D1D-BD39-6CDFCB6EA820}" dt="2024-08-16T15:01:32.061" v="467"/>
          <ac:spMkLst>
            <pc:docMk/>
            <pc:sldMk cId="3856291452" sldId="256"/>
            <ac:spMk id="28" creationId="{84B6E1FD-90B0-48BB-D18A-17E9455D8538}"/>
          </ac:spMkLst>
        </pc:spChg>
        <pc:spChg chg="add mod">
          <ac:chgData name="直輝 太田" userId="5c8471fac6fbf51f" providerId="LiveId" clId="{9F4DB289-26C3-4D1D-BD39-6CDFCB6EA820}" dt="2024-08-16T15:08:43.329" v="603" actId="1076"/>
          <ac:spMkLst>
            <pc:docMk/>
            <pc:sldMk cId="3856291452" sldId="256"/>
            <ac:spMk id="29" creationId="{9199EA4C-F073-6C18-9775-4C911A9446E9}"/>
          </ac:spMkLst>
        </pc:spChg>
        <pc:spChg chg="add mod ord">
          <ac:chgData name="直輝 太田" userId="5c8471fac6fbf51f" providerId="LiveId" clId="{9F4DB289-26C3-4D1D-BD39-6CDFCB6EA820}" dt="2024-08-21T14:29:19.913" v="852" actId="166"/>
          <ac:spMkLst>
            <pc:docMk/>
            <pc:sldMk cId="3856291452" sldId="256"/>
            <ac:spMk id="30" creationId="{5B094335-EFF2-9600-32FB-186971C91631}"/>
          </ac:spMkLst>
        </pc:spChg>
        <pc:spChg chg="add mod ord">
          <ac:chgData name="直輝 太田" userId="5c8471fac6fbf51f" providerId="LiveId" clId="{9F4DB289-26C3-4D1D-BD39-6CDFCB6EA820}" dt="2024-08-21T14:29:35.953" v="854" actId="166"/>
          <ac:spMkLst>
            <pc:docMk/>
            <pc:sldMk cId="3856291452" sldId="256"/>
            <ac:spMk id="31" creationId="{CE261EB7-01A4-2A3D-5A15-BF12CF49EBA4}"/>
          </ac:spMkLst>
        </pc:spChg>
        <pc:picChg chg="mod">
          <ac:chgData name="直輝 太田" userId="5c8471fac6fbf51f" providerId="LiveId" clId="{9F4DB289-26C3-4D1D-BD39-6CDFCB6EA820}" dt="2024-08-16T15:22:49.294" v="802" actId="1076"/>
          <ac:picMkLst>
            <pc:docMk/>
            <pc:sldMk cId="3856291452" sldId="256"/>
            <ac:picMk id="5" creationId="{717F393B-EEF8-11D7-1231-FCC2EA35D5E3}"/>
          </ac:picMkLst>
        </pc:picChg>
        <pc:picChg chg="del">
          <ac:chgData name="直輝 太田" userId="5c8471fac6fbf51f" providerId="LiveId" clId="{9F4DB289-26C3-4D1D-BD39-6CDFCB6EA820}" dt="2024-08-16T14:57:48.702" v="404" actId="478"/>
          <ac:picMkLst>
            <pc:docMk/>
            <pc:sldMk cId="3856291452" sldId="256"/>
            <ac:picMk id="14" creationId="{4ABEA299-DBE7-FD08-A919-C0AC30666C5B}"/>
          </ac:picMkLst>
        </pc:picChg>
        <pc:picChg chg="mod ord">
          <ac:chgData name="直輝 太田" userId="5c8471fac6fbf51f" providerId="LiveId" clId="{9F4DB289-26C3-4D1D-BD39-6CDFCB6EA820}" dt="2024-08-21T14:30:25.920" v="862" actId="1076"/>
          <ac:picMkLst>
            <pc:docMk/>
            <pc:sldMk cId="3856291452" sldId="256"/>
            <ac:picMk id="21" creationId="{5F0C4562-EAA3-9A35-DA19-ACED7432677B}"/>
          </ac:picMkLst>
        </pc:picChg>
        <pc:picChg chg="add mod ord">
          <ac:chgData name="直輝 太田" userId="5c8471fac6fbf51f" providerId="LiveId" clId="{9F4DB289-26C3-4D1D-BD39-6CDFCB6EA820}" dt="2024-08-21T14:29:31.660" v="853" actId="166"/>
          <ac:picMkLst>
            <pc:docMk/>
            <pc:sldMk cId="3856291452" sldId="256"/>
            <ac:picMk id="32" creationId="{8FFEADEA-B5A2-E9FD-D2B3-1EB1F28332BC}"/>
          </ac:picMkLst>
        </pc:picChg>
        <pc:picChg chg="add mod ord">
          <ac:chgData name="直輝 太田" userId="5c8471fac6fbf51f" providerId="LiveId" clId="{9F4DB289-26C3-4D1D-BD39-6CDFCB6EA820}" dt="2024-08-21T14:29:44.865" v="856" actId="166"/>
          <ac:picMkLst>
            <pc:docMk/>
            <pc:sldMk cId="3856291452" sldId="256"/>
            <ac:picMk id="34" creationId="{2EE7064F-41F4-E1E6-8026-E11A21F02777}"/>
          </ac:picMkLst>
        </pc:picChg>
        <pc:picChg chg="add mod ord">
          <ac:chgData name="直輝 太田" userId="5c8471fac6fbf51f" providerId="LiveId" clId="{9F4DB289-26C3-4D1D-BD39-6CDFCB6EA820}" dt="2024-08-21T14:29:48.268" v="857" actId="166"/>
          <ac:picMkLst>
            <pc:docMk/>
            <pc:sldMk cId="3856291452" sldId="256"/>
            <ac:picMk id="36" creationId="{399F0593-F7F8-752C-7E80-684F23079C44}"/>
          </ac:picMkLst>
        </pc:picChg>
        <pc:picChg chg="add del mod">
          <ac:chgData name="直輝 太田" userId="5c8471fac6fbf51f" providerId="LiveId" clId="{9F4DB289-26C3-4D1D-BD39-6CDFCB6EA820}" dt="2024-08-16T15:20:05.143" v="770" actId="478"/>
          <ac:picMkLst>
            <pc:docMk/>
            <pc:sldMk cId="3856291452" sldId="256"/>
            <ac:picMk id="38" creationId="{443A4D29-B047-2FC0-D3E9-06556E1248B1}"/>
          </ac:picMkLst>
        </pc:picChg>
        <pc:picChg chg="add mod ord">
          <ac:chgData name="直輝 太田" userId="5c8471fac6fbf51f" providerId="LiveId" clId="{9F4DB289-26C3-4D1D-BD39-6CDFCB6EA820}" dt="2024-08-21T14:29:41.668" v="855" actId="166"/>
          <ac:picMkLst>
            <pc:docMk/>
            <pc:sldMk cId="3856291452" sldId="256"/>
            <ac:picMk id="40" creationId="{80C04A85-FC56-B3C9-0DA8-DBC5237115C8}"/>
          </ac:picMkLst>
        </pc:picChg>
      </pc:sldChg>
    </pc:docChg>
  </pc:docChgLst>
  <pc:docChgLst>
    <pc:chgData name="直輝 太田" userId="5c8471fac6fbf51f" providerId="LiveId" clId="{01EE3542-7DAB-4C79-8E04-FE499471D68C}"/>
    <pc:docChg chg="undo custSel modSld">
      <pc:chgData name="直輝 太田" userId="5c8471fac6fbf51f" providerId="LiveId" clId="{01EE3542-7DAB-4C79-8E04-FE499471D68C}" dt="2024-05-29T22:40:26.524" v="538" actId="20577"/>
      <pc:docMkLst>
        <pc:docMk/>
      </pc:docMkLst>
      <pc:sldChg chg="addSp delSp modSp mod">
        <pc:chgData name="直輝 太田" userId="5c8471fac6fbf51f" providerId="LiveId" clId="{01EE3542-7DAB-4C79-8E04-FE499471D68C}" dt="2024-05-29T22:40:26.524" v="538" actId="20577"/>
        <pc:sldMkLst>
          <pc:docMk/>
          <pc:sldMk cId="3856291452" sldId="256"/>
        </pc:sldMkLst>
        <pc:spChg chg="add mod">
          <ac:chgData name="直輝 太田" userId="5c8471fac6fbf51f" providerId="LiveId" clId="{01EE3542-7DAB-4C79-8E04-FE499471D68C}" dt="2024-05-29T01:45:02.291" v="520" actId="1076"/>
          <ac:spMkLst>
            <pc:docMk/>
            <pc:sldMk cId="3856291452" sldId="256"/>
            <ac:spMk id="4" creationId="{DB0BD17F-9550-2607-BABC-7010EDA107A7}"/>
          </ac:spMkLst>
        </pc:spChg>
        <pc:spChg chg="mod">
          <ac:chgData name="直輝 太田" userId="5c8471fac6fbf51f" providerId="LiveId" clId="{01EE3542-7DAB-4C79-8E04-FE499471D68C}" dt="2024-05-29T01:50:41.930" v="521" actId="1076"/>
          <ac:spMkLst>
            <pc:docMk/>
            <pc:sldMk cId="3856291452" sldId="256"/>
            <ac:spMk id="7" creationId="{FF6416FC-9CDE-A21C-5EEB-330A96906694}"/>
          </ac:spMkLst>
        </pc:spChg>
        <pc:spChg chg="mod">
          <ac:chgData name="直輝 太田" userId="5c8471fac6fbf51f" providerId="LiveId" clId="{01EE3542-7DAB-4C79-8E04-FE499471D68C}" dt="2024-05-29T01:29:35.827" v="274" actId="255"/>
          <ac:spMkLst>
            <pc:docMk/>
            <pc:sldMk cId="3856291452" sldId="256"/>
            <ac:spMk id="8" creationId="{52B07B64-1FC8-AE5B-4F28-8E84B528AFE7}"/>
          </ac:spMkLst>
        </pc:spChg>
        <pc:spChg chg="del mod">
          <ac:chgData name="直輝 太田" userId="5c8471fac6fbf51f" providerId="LiveId" clId="{01EE3542-7DAB-4C79-8E04-FE499471D68C}" dt="2024-05-29T01:44:52.714" v="519" actId="478"/>
          <ac:spMkLst>
            <pc:docMk/>
            <pc:sldMk cId="3856291452" sldId="256"/>
            <ac:spMk id="9" creationId="{D8995BF7-1470-670D-A6A8-3C8E1B92035B}"/>
          </ac:spMkLst>
        </pc:spChg>
        <pc:spChg chg="del">
          <ac:chgData name="直輝 太田" userId="5c8471fac6fbf51f" providerId="LiveId" clId="{01EE3542-7DAB-4C79-8E04-FE499471D68C}" dt="2024-05-29T01:30:26.835" v="285" actId="478"/>
          <ac:spMkLst>
            <pc:docMk/>
            <pc:sldMk cId="3856291452" sldId="256"/>
            <ac:spMk id="12" creationId="{58A8940D-A053-1DA8-5060-64F25E181B95}"/>
          </ac:spMkLst>
        </pc:spChg>
        <pc:spChg chg="mod">
          <ac:chgData name="直輝 太田" userId="5c8471fac6fbf51f" providerId="LiveId" clId="{01EE3542-7DAB-4C79-8E04-FE499471D68C}" dt="2024-05-29T22:40:26.524" v="538" actId="20577"/>
          <ac:spMkLst>
            <pc:docMk/>
            <pc:sldMk cId="3856291452" sldId="256"/>
            <ac:spMk id="13" creationId="{3DE28415-B85F-4573-1649-8B80D8662BFA}"/>
          </ac:spMkLst>
        </pc:spChg>
        <pc:picChg chg="mod">
          <ac:chgData name="直輝 太田" userId="5c8471fac6fbf51f" providerId="LiveId" clId="{01EE3542-7DAB-4C79-8E04-FE499471D68C}" dt="2024-05-29T01:38:25.685" v="294" actId="14100"/>
          <ac:picMkLst>
            <pc:docMk/>
            <pc:sldMk cId="3856291452" sldId="256"/>
            <ac:picMk id="5" creationId="{717F393B-EEF8-11D7-1231-FCC2EA35D5E3}"/>
          </ac:picMkLst>
        </pc:picChg>
        <pc:picChg chg="add mod">
          <ac:chgData name="直輝 太田" userId="5c8471fac6fbf51f" providerId="LiveId" clId="{01EE3542-7DAB-4C79-8E04-FE499471D68C}" dt="2024-05-29T01:31:15.562" v="291" actId="1076"/>
          <ac:picMkLst>
            <pc:docMk/>
            <pc:sldMk cId="3856291452" sldId="256"/>
            <ac:picMk id="14" creationId="{4ABEA299-DBE7-FD08-A919-C0AC30666C5B}"/>
          </ac:picMkLst>
        </pc:picChg>
      </pc:sldChg>
    </pc:docChg>
  </pc:docChgLst>
  <pc:docChgLst>
    <pc:chgData name="直輝 太田" userId="5c8471fac6fbf51f" providerId="LiveId" clId="{AE89899A-6ADA-4D74-8660-A42CF3A64A65}"/>
    <pc:docChg chg="undo redo custSel modSld">
      <pc:chgData name="直輝 太田" userId="5c8471fac6fbf51f" providerId="LiveId" clId="{AE89899A-6ADA-4D74-8660-A42CF3A64A65}" dt="2024-05-30T04:10:14.123" v="812"/>
      <pc:docMkLst>
        <pc:docMk/>
      </pc:docMkLst>
      <pc:sldChg chg="addSp delSp modSp mod">
        <pc:chgData name="直輝 太田" userId="5c8471fac6fbf51f" providerId="LiveId" clId="{AE89899A-6ADA-4D74-8660-A42CF3A64A65}" dt="2024-05-30T04:10:14.123" v="812"/>
        <pc:sldMkLst>
          <pc:docMk/>
          <pc:sldMk cId="3856291452" sldId="256"/>
        </pc:sldMkLst>
        <pc:spChg chg="del mod">
          <ac:chgData name="直輝 太田" userId="5c8471fac6fbf51f" providerId="LiveId" clId="{AE89899A-6ADA-4D74-8660-A42CF3A64A65}" dt="2024-05-30T04:03:39.639" v="501" actId="478"/>
          <ac:spMkLst>
            <pc:docMk/>
            <pc:sldMk cId="3856291452" sldId="256"/>
            <ac:spMk id="3" creationId="{13B421A6-E6C0-2BBE-8F40-448D963A443C}"/>
          </ac:spMkLst>
        </pc:spChg>
        <pc:spChg chg="mod">
          <ac:chgData name="直輝 太田" userId="5c8471fac6fbf51f" providerId="LiveId" clId="{AE89899A-6ADA-4D74-8660-A42CF3A64A65}" dt="2024-05-30T03:48:50.713" v="14" actId="255"/>
          <ac:spMkLst>
            <pc:docMk/>
            <pc:sldMk cId="3856291452" sldId="256"/>
            <ac:spMk id="4" creationId="{DB0BD17F-9550-2607-BABC-7010EDA107A7}"/>
          </ac:spMkLst>
        </pc:spChg>
        <pc:spChg chg="mod ord">
          <ac:chgData name="直輝 太田" userId="5c8471fac6fbf51f" providerId="LiveId" clId="{AE89899A-6ADA-4D74-8660-A42CF3A64A65}" dt="2024-05-30T04:02:47.267" v="494" actId="1076"/>
          <ac:spMkLst>
            <pc:docMk/>
            <pc:sldMk cId="3856291452" sldId="256"/>
            <ac:spMk id="6" creationId="{743247AA-BF71-B91C-449F-DB014787B747}"/>
          </ac:spMkLst>
        </pc:spChg>
        <pc:spChg chg="mod">
          <ac:chgData name="直輝 太田" userId="5c8471fac6fbf51f" providerId="LiveId" clId="{AE89899A-6ADA-4D74-8660-A42CF3A64A65}" dt="2024-05-30T03:58:50.441" v="378" actId="948"/>
          <ac:spMkLst>
            <pc:docMk/>
            <pc:sldMk cId="3856291452" sldId="256"/>
            <ac:spMk id="7" creationId="{FF6416FC-9CDE-A21C-5EEB-330A96906694}"/>
          </ac:spMkLst>
        </pc:spChg>
        <pc:spChg chg="mod">
          <ac:chgData name="直輝 太田" userId="5c8471fac6fbf51f" providerId="LiveId" clId="{AE89899A-6ADA-4D74-8660-A42CF3A64A65}" dt="2024-05-30T04:08:11.964" v="672" actId="948"/>
          <ac:spMkLst>
            <pc:docMk/>
            <pc:sldMk cId="3856291452" sldId="256"/>
            <ac:spMk id="8" creationId="{52B07B64-1FC8-AE5B-4F28-8E84B528AFE7}"/>
          </ac:spMkLst>
        </pc:spChg>
        <pc:spChg chg="add mod">
          <ac:chgData name="直輝 太田" userId="5c8471fac6fbf51f" providerId="LiveId" clId="{AE89899A-6ADA-4D74-8660-A42CF3A64A65}" dt="2024-05-30T03:52:01.801" v="139" actId="1076"/>
          <ac:spMkLst>
            <pc:docMk/>
            <pc:sldMk cId="3856291452" sldId="256"/>
            <ac:spMk id="9" creationId="{17505761-DE75-92F1-0DC6-4D78842B8F7F}"/>
          </ac:spMkLst>
        </pc:spChg>
        <pc:spChg chg="add mod">
          <ac:chgData name="直輝 太田" userId="5c8471fac6fbf51f" providerId="LiveId" clId="{AE89899A-6ADA-4D74-8660-A42CF3A64A65}" dt="2024-05-30T03:52:38.940" v="172" actId="1076"/>
          <ac:spMkLst>
            <pc:docMk/>
            <pc:sldMk cId="3856291452" sldId="256"/>
            <ac:spMk id="12" creationId="{451BEFC7-3ED2-E36A-AF2E-C200F354CFCA}"/>
          </ac:spMkLst>
        </pc:spChg>
        <pc:spChg chg="del mod">
          <ac:chgData name="直輝 太田" userId="5c8471fac6fbf51f" providerId="LiveId" clId="{AE89899A-6ADA-4D74-8660-A42CF3A64A65}" dt="2024-05-30T03:48:02.655" v="2" actId="478"/>
          <ac:spMkLst>
            <pc:docMk/>
            <pc:sldMk cId="3856291452" sldId="256"/>
            <ac:spMk id="13" creationId="{3DE28415-B85F-4573-1649-8B80D8662BFA}"/>
          </ac:spMkLst>
        </pc:spChg>
        <pc:spChg chg="add del mod">
          <ac:chgData name="直輝 太田" userId="5c8471fac6fbf51f" providerId="LiveId" clId="{AE89899A-6ADA-4D74-8660-A42CF3A64A65}" dt="2024-05-30T04:00:06.783" v="477" actId="478"/>
          <ac:spMkLst>
            <pc:docMk/>
            <pc:sldMk cId="3856291452" sldId="256"/>
            <ac:spMk id="15" creationId="{7C979730-1493-93C1-A1FD-5CEC81D50D33}"/>
          </ac:spMkLst>
        </pc:spChg>
        <pc:spChg chg="add mod">
          <ac:chgData name="直輝 太田" userId="5c8471fac6fbf51f" providerId="LiveId" clId="{AE89899A-6ADA-4D74-8660-A42CF3A64A65}" dt="2024-05-30T03:56:58.026" v="303" actId="2711"/>
          <ac:spMkLst>
            <pc:docMk/>
            <pc:sldMk cId="3856291452" sldId="256"/>
            <ac:spMk id="16" creationId="{F116E8A1-BA76-3317-0091-FABC1183CD4C}"/>
          </ac:spMkLst>
        </pc:spChg>
        <pc:spChg chg="add mod">
          <ac:chgData name="直輝 太田" userId="5c8471fac6fbf51f" providerId="LiveId" clId="{AE89899A-6ADA-4D74-8660-A42CF3A64A65}" dt="2024-05-30T03:57:45.735" v="318" actId="20577"/>
          <ac:spMkLst>
            <pc:docMk/>
            <pc:sldMk cId="3856291452" sldId="256"/>
            <ac:spMk id="17" creationId="{E5329C4E-2A31-39F5-EEF7-B26F2A32BE0F}"/>
          </ac:spMkLst>
        </pc:spChg>
        <pc:spChg chg="add mod">
          <ac:chgData name="直輝 太田" userId="5c8471fac6fbf51f" providerId="LiveId" clId="{AE89899A-6ADA-4D74-8660-A42CF3A64A65}" dt="2024-05-30T03:58:30.222" v="376"/>
          <ac:spMkLst>
            <pc:docMk/>
            <pc:sldMk cId="3856291452" sldId="256"/>
            <ac:spMk id="18" creationId="{BE7580B0-99F0-FE02-1435-F072257BE2AF}"/>
          </ac:spMkLst>
        </pc:spChg>
        <pc:spChg chg="add mod">
          <ac:chgData name="直輝 太田" userId="5c8471fac6fbf51f" providerId="LiveId" clId="{AE89899A-6ADA-4D74-8660-A42CF3A64A65}" dt="2024-05-30T03:59:58.408" v="476" actId="20577"/>
          <ac:spMkLst>
            <pc:docMk/>
            <pc:sldMk cId="3856291452" sldId="256"/>
            <ac:spMk id="19" creationId="{A9BEAE2F-4CCA-A02B-490F-BD2F0B81E43B}"/>
          </ac:spMkLst>
        </pc:spChg>
        <pc:spChg chg="add mod ord">
          <ac:chgData name="直輝 太田" userId="5c8471fac6fbf51f" providerId="LiveId" clId="{AE89899A-6ADA-4D74-8660-A42CF3A64A65}" dt="2024-05-30T04:03:15.947" v="498" actId="167"/>
          <ac:spMkLst>
            <pc:docMk/>
            <pc:sldMk cId="3856291452" sldId="256"/>
            <ac:spMk id="22" creationId="{1C2945B1-8535-39F3-C2E6-5A633E584C8C}"/>
          </ac:spMkLst>
        </pc:spChg>
        <pc:spChg chg="add mod">
          <ac:chgData name="直輝 太田" userId="5c8471fac6fbf51f" providerId="LiveId" clId="{AE89899A-6ADA-4D74-8660-A42CF3A64A65}" dt="2024-05-30T04:10:14.123" v="812"/>
          <ac:spMkLst>
            <pc:docMk/>
            <pc:sldMk cId="3856291452" sldId="256"/>
            <ac:spMk id="23" creationId="{DA62EA71-1D51-6EFE-09AB-585D6D7D8EAC}"/>
          </ac:spMkLst>
        </pc:spChg>
        <pc:spChg chg="add mod">
          <ac:chgData name="直輝 太田" userId="5c8471fac6fbf51f" providerId="LiveId" clId="{AE89899A-6ADA-4D74-8660-A42CF3A64A65}" dt="2024-05-30T04:09:23.011" v="736" actId="20577"/>
          <ac:spMkLst>
            <pc:docMk/>
            <pc:sldMk cId="3856291452" sldId="256"/>
            <ac:spMk id="24" creationId="{E61F920A-4D13-8C91-1944-51EC60415F82}"/>
          </ac:spMkLst>
        </pc:spChg>
        <pc:picChg chg="mod modCrop">
          <ac:chgData name="直輝 太田" userId="5c8471fac6fbf51f" providerId="LiveId" clId="{AE89899A-6ADA-4D74-8660-A42CF3A64A65}" dt="2024-05-30T04:01:06.780" v="482" actId="732"/>
          <ac:picMkLst>
            <pc:docMk/>
            <pc:sldMk cId="3856291452" sldId="256"/>
            <ac:picMk id="5" creationId="{717F393B-EEF8-11D7-1231-FCC2EA35D5E3}"/>
          </ac:picMkLst>
        </pc:picChg>
        <pc:picChg chg="add mod ord modCrop">
          <ac:chgData name="直輝 太田" userId="5c8471fac6fbf51f" providerId="LiveId" clId="{AE89899A-6ADA-4D74-8660-A42CF3A64A65}" dt="2024-05-30T04:03:48.009" v="502" actId="1076"/>
          <ac:picMkLst>
            <pc:docMk/>
            <pc:sldMk cId="3856291452" sldId="256"/>
            <ac:picMk id="21" creationId="{5F0C4562-EAA3-9A35-DA19-ACED7432677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F3208-995C-4A66-998A-947EC509E00C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71CC4-B7C7-4A3E-9B98-69F67E384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5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87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1pPr>
    <a:lvl2pPr marL="269382" algn="l" defTabSz="5387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2pPr>
    <a:lvl3pPr marL="538764" algn="l" defTabSz="5387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3pPr>
    <a:lvl4pPr marL="808147" algn="l" defTabSz="5387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4pPr>
    <a:lvl5pPr marL="1077529" algn="l" defTabSz="5387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5pPr>
    <a:lvl6pPr marL="1346911" algn="l" defTabSz="5387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6pPr>
    <a:lvl7pPr marL="1616293" algn="l" defTabSz="5387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7pPr>
    <a:lvl8pPr marL="1885676" algn="l" defTabSz="5387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8pPr>
    <a:lvl9pPr marL="2155058" algn="l" defTabSz="5387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71CC4-B7C7-4A3E-9B98-69F67E38420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92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40E9-34D1-4646-83F5-916A3210E5D8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6E40-46E3-49F6-A69E-31BC3053C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69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40E9-34D1-4646-83F5-916A3210E5D8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6E40-46E3-49F6-A69E-31BC3053C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6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40E9-34D1-4646-83F5-916A3210E5D8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6E40-46E3-49F6-A69E-31BC3053C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61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40E9-34D1-4646-83F5-916A3210E5D8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6E40-46E3-49F6-A69E-31BC3053C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98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40E9-34D1-4646-83F5-916A3210E5D8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6E40-46E3-49F6-A69E-31BC3053C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59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40E9-34D1-4646-83F5-916A3210E5D8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6E40-46E3-49F6-A69E-31BC3053C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65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40E9-34D1-4646-83F5-916A3210E5D8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6E40-46E3-49F6-A69E-31BC3053C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42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40E9-34D1-4646-83F5-916A3210E5D8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6E40-46E3-49F6-A69E-31BC3053C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41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40E9-34D1-4646-83F5-916A3210E5D8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6E40-46E3-49F6-A69E-31BC3053C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77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40E9-34D1-4646-83F5-916A3210E5D8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6E40-46E3-49F6-A69E-31BC3053C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7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40E9-34D1-4646-83F5-916A3210E5D8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6E40-46E3-49F6-A69E-31BC3053C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30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740E9-34D1-4646-83F5-916A3210E5D8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6E40-46E3-49F6-A69E-31BC3053CC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20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C2945B1-8535-39F3-C2E6-5A633E584C8C}"/>
              </a:ext>
            </a:extLst>
          </p:cNvPr>
          <p:cNvSpPr/>
          <p:nvPr/>
        </p:nvSpPr>
        <p:spPr>
          <a:xfrm>
            <a:off x="-18176" y="9143557"/>
            <a:ext cx="6901577" cy="76244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43247AA-BF71-B91C-449F-DB014787B747}"/>
              </a:ext>
            </a:extLst>
          </p:cNvPr>
          <p:cNvSpPr/>
          <p:nvPr/>
        </p:nvSpPr>
        <p:spPr>
          <a:xfrm>
            <a:off x="-12701" y="3505814"/>
            <a:ext cx="6870701" cy="41513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5FA56F6-27C4-FEF7-E1BD-5E28114D1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1668" y="3569458"/>
            <a:ext cx="6056664" cy="1023265"/>
          </a:xfrm>
        </p:spPr>
        <p:txBody>
          <a:bodyPr>
            <a:normAutofit/>
          </a:bodyPr>
          <a:lstStyle/>
          <a:p>
            <a:r>
              <a:rPr lang="ja-JP" altLang="en-US" sz="4800" b="1" u="sng" dirty="0">
                <a:solidFill>
                  <a:schemeClr val="bg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出場者募集</a:t>
            </a:r>
            <a:endParaRPr kumimoji="1" lang="ja-JP" altLang="en-US" sz="4800" b="1" u="sng" dirty="0">
              <a:solidFill>
                <a:schemeClr val="bg1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17F393B-EEF8-11D7-1231-FCC2EA35D5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7" r="-17" b="40519"/>
          <a:stretch/>
        </p:blipFill>
        <p:spPr>
          <a:xfrm>
            <a:off x="-25401" y="0"/>
            <a:ext cx="6883401" cy="353441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F6416FC-9CDE-A21C-5EEB-330A96906694}"/>
              </a:ext>
            </a:extLst>
          </p:cNvPr>
          <p:cNvSpPr txBox="1"/>
          <p:nvPr/>
        </p:nvSpPr>
        <p:spPr>
          <a:xfrm>
            <a:off x="-18176" y="1527968"/>
            <a:ext cx="759775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ja-JP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第</a:t>
            </a:r>
            <a:r>
              <a:rPr kumimoji="1" lang="en-US" altLang="ja-JP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59</a:t>
            </a:r>
            <a:r>
              <a:rPr kumimoji="1" lang="ja-JP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回留学生による</a:t>
            </a:r>
            <a:endParaRPr kumimoji="1" lang="en-US" altLang="ja-JP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>
              <a:spcAft>
                <a:spcPts val="600"/>
              </a:spcAft>
            </a:pPr>
            <a:r>
              <a:rPr kumimoji="1" lang="ja-JP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日本語スピーチコンテスト</a:t>
            </a:r>
            <a:r>
              <a:rPr kumimoji="1" lang="en-US" altLang="ja-JP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2024</a:t>
            </a:r>
          </a:p>
          <a:p>
            <a:pPr>
              <a:spcAft>
                <a:spcPts val="600"/>
              </a:spcAft>
            </a:pPr>
            <a:r>
              <a:rPr kumimoji="1" lang="ja-JP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　</a:t>
            </a:r>
            <a:r>
              <a:rPr kumimoji="1" lang="ja-JP" altLang="en-US" dirty="0">
                <a:solidFill>
                  <a:schemeClr val="bg1"/>
                </a:solidFill>
              </a:rPr>
              <a:t>　</a:t>
            </a:r>
            <a:endParaRPr kumimoji="1" lang="ja-JP" altLang="en-US" sz="1600" b="1" dirty="0">
              <a:solidFill>
                <a:schemeClr val="bg1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B07B64-1FC8-AE5B-4F28-8E84B528AFE7}"/>
              </a:ext>
            </a:extLst>
          </p:cNvPr>
          <p:cNvSpPr txBox="1"/>
          <p:nvPr/>
        </p:nvSpPr>
        <p:spPr>
          <a:xfrm>
            <a:off x="3004355" y="4739010"/>
            <a:ext cx="47099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ja-JP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日程：</a:t>
            </a:r>
            <a:r>
              <a:rPr kumimoji="1" lang="en-US" altLang="ja-JP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2024/12/15(</a:t>
            </a:r>
            <a:r>
              <a:rPr kumimoji="1" lang="ja-JP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日</a:t>
            </a:r>
            <a:r>
              <a:rPr kumimoji="1" lang="en-US" altLang="ja-JP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</a:p>
          <a:p>
            <a:pPr>
              <a:spcAft>
                <a:spcPts val="1200"/>
              </a:spcAft>
            </a:pPr>
            <a:r>
              <a:rPr kumimoji="1" lang="ja-JP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場所：</a:t>
            </a:r>
            <a:r>
              <a:rPr kumimoji="1" lang="ja-JP" alt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小野記念講堂</a:t>
            </a:r>
            <a:endParaRPr kumimoji="1" lang="en-US" altLang="ja-JP" sz="2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DF0B749-EB5A-57E3-903A-A41E9A85EB83}"/>
              </a:ext>
            </a:extLst>
          </p:cNvPr>
          <p:cNvSpPr txBox="1"/>
          <p:nvPr/>
        </p:nvSpPr>
        <p:spPr>
          <a:xfrm>
            <a:off x="50945" y="5986792"/>
            <a:ext cx="209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説明会のご予約は</a:t>
            </a:r>
            <a:endParaRPr kumimoji="1" lang="en-US" altLang="ja-JP" sz="14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こちら</a:t>
            </a:r>
            <a:endParaRPr kumimoji="1" lang="en-US" altLang="ja-JP" sz="14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0BD17F-9550-2607-BABC-7010EDA107A7}"/>
              </a:ext>
            </a:extLst>
          </p:cNvPr>
          <p:cNvSpPr txBox="1"/>
          <p:nvPr/>
        </p:nvSpPr>
        <p:spPr>
          <a:xfrm>
            <a:off x="-690089" y="9217572"/>
            <a:ext cx="578583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i="0" dirty="0">
                <a:solidFill>
                  <a:schemeClr val="bg1"/>
                </a:solidFill>
                <a:effectLst/>
                <a:latin typeface="YADK31-VBBc 1"/>
              </a:rPr>
              <a:t>【</a:t>
            </a:r>
            <a:r>
              <a:rPr lang="ja-JP" altLang="en-US" sz="1400" b="1" i="0" dirty="0">
                <a:solidFill>
                  <a:schemeClr val="bg1"/>
                </a:solidFill>
                <a:effectLst/>
                <a:latin typeface="YADK31-VBBc 1"/>
              </a:rPr>
              <a:t>主催</a:t>
            </a:r>
            <a:r>
              <a:rPr lang="en-US" altLang="ja-JP" sz="1400" b="1" i="0" dirty="0">
                <a:solidFill>
                  <a:schemeClr val="bg1"/>
                </a:solidFill>
                <a:effectLst/>
                <a:latin typeface="YADK31-VBBc 1"/>
              </a:rPr>
              <a:t>】</a:t>
            </a:r>
            <a:r>
              <a:rPr lang="ja-JP" altLang="en-US" sz="1400" b="1" i="0" dirty="0">
                <a:solidFill>
                  <a:schemeClr val="bg1"/>
                </a:solidFill>
                <a:effectLst/>
                <a:latin typeface="YADK31-VBBc 1"/>
              </a:rPr>
              <a:t>早稲田大学国際学生友好会</a:t>
            </a:r>
            <a:r>
              <a:rPr lang="en-US" altLang="ja-JP" sz="1400" b="1" i="0" dirty="0">
                <a:solidFill>
                  <a:schemeClr val="bg1"/>
                </a:solidFill>
                <a:effectLst/>
                <a:latin typeface="YADK31-VBBc 1"/>
              </a:rPr>
              <a:t>(WIC)  </a:t>
            </a:r>
          </a:p>
          <a:p>
            <a:pPr algn="ctr"/>
            <a:r>
              <a:rPr lang="en-US" altLang="ja-JP" sz="1400" b="1" i="0" dirty="0">
                <a:solidFill>
                  <a:schemeClr val="bg1"/>
                </a:solidFill>
                <a:effectLst/>
                <a:latin typeface="YADK31-VBBc 1"/>
              </a:rPr>
              <a:t>                  HP: https://wicspeechkoutest23.wixsite.com/wic-speechcontest  Instagram: @wic1956/ X: @wic_1956</a:t>
            </a:r>
            <a:endParaRPr lang="ja-JP" altLang="en-US" sz="1400" b="1" dirty="0">
              <a:solidFill>
                <a:schemeClr val="bg1"/>
              </a:solidFill>
              <a:effectLst/>
              <a:latin typeface="YADK31-VBBc 1"/>
            </a:endParaRPr>
          </a:p>
          <a:p>
            <a:endParaRPr lang="ja-JP" altLang="en-US" sz="1050" b="1" dirty="0">
              <a:solidFill>
                <a:schemeClr val="bg1"/>
              </a:solidFill>
              <a:effectLst/>
              <a:latin typeface="YADK31-VBBc 1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505761-DE75-92F1-0DC6-4D78842B8F7F}"/>
              </a:ext>
            </a:extLst>
          </p:cNvPr>
          <p:cNvSpPr txBox="1"/>
          <p:nvPr/>
        </p:nvSpPr>
        <p:spPr>
          <a:xfrm>
            <a:off x="1254176" y="9075911"/>
            <a:ext cx="25447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b="1" dirty="0">
                <a:solidFill>
                  <a:schemeClr val="bg1"/>
                </a:solidFill>
              </a:rPr>
              <a:t>わせだだいがくこくさいがくせいゆうこうかい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51BEFC7-3ED2-E36A-AF2E-C200F354CFCA}"/>
              </a:ext>
            </a:extLst>
          </p:cNvPr>
          <p:cNvSpPr txBox="1"/>
          <p:nvPr/>
        </p:nvSpPr>
        <p:spPr>
          <a:xfrm>
            <a:off x="657152" y="9078269"/>
            <a:ext cx="597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b="1" dirty="0">
                <a:solidFill>
                  <a:schemeClr val="bg1"/>
                </a:solidFill>
              </a:rPr>
              <a:t>しゅさい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116E8A1-BA76-3317-0091-FABC1183CD4C}"/>
              </a:ext>
            </a:extLst>
          </p:cNvPr>
          <p:cNvSpPr txBox="1"/>
          <p:nvPr/>
        </p:nvSpPr>
        <p:spPr>
          <a:xfrm>
            <a:off x="46101" y="1399673"/>
            <a:ext cx="2544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b="1" dirty="0">
                <a:solidFill>
                  <a:schemeClr val="bg1"/>
                </a:solidFill>
              </a:rPr>
              <a:t>    </a:t>
            </a:r>
            <a:r>
              <a:rPr kumimoji="1" lang="ja-JP" altLang="en-US" sz="1000" b="1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だい　　　　　　かい</a:t>
            </a:r>
            <a:endParaRPr kumimoji="1" lang="ja-JP" altLang="en-US" sz="800" b="1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5329C4E-2A31-39F5-EEF7-B26F2A32BE0F}"/>
              </a:ext>
            </a:extLst>
          </p:cNvPr>
          <p:cNvSpPr txBox="1"/>
          <p:nvPr/>
        </p:nvSpPr>
        <p:spPr>
          <a:xfrm>
            <a:off x="1559374" y="1403844"/>
            <a:ext cx="1499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りゅう　がく　  せい</a:t>
            </a:r>
            <a:endParaRPr kumimoji="1" lang="ja-JP" altLang="en-US" sz="800" b="1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E7580B0-99F0-FE02-1435-F072257BE2AF}"/>
              </a:ext>
            </a:extLst>
          </p:cNvPr>
          <p:cNvSpPr txBox="1"/>
          <p:nvPr/>
        </p:nvSpPr>
        <p:spPr>
          <a:xfrm>
            <a:off x="60193" y="2022609"/>
            <a:ext cx="1499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　に　　ほん　　ご</a:t>
            </a:r>
            <a:endParaRPr kumimoji="1" lang="ja-JP" altLang="en-US" sz="800" b="1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9BEAE2F-4CCA-A02B-490F-BD2F0B81E43B}"/>
              </a:ext>
            </a:extLst>
          </p:cNvPr>
          <p:cNvSpPr txBox="1"/>
          <p:nvPr/>
        </p:nvSpPr>
        <p:spPr>
          <a:xfrm>
            <a:off x="2673309" y="2244426"/>
            <a:ext cx="4775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  </a:t>
            </a:r>
            <a:endParaRPr kumimoji="1" lang="ja-JP" altLang="en-US" sz="800" b="1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A62EA71-1D51-6EFE-09AB-585D6D7D8EAC}"/>
              </a:ext>
            </a:extLst>
          </p:cNvPr>
          <p:cNvSpPr txBox="1"/>
          <p:nvPr/>
        </p:nvSpPr>
        <p:spPr>
          <a:xfrm>
            <a:off x="3058555" y="4564657"/>
            <a:ext cx="4775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 </a:t>
            </a:r>
            <a:r>
              <a:rPr kumimoji="1" lang="ja-JP" altLang="en-US" sz="1000" b="1" dirty="0">
                <a:solidFill>
                  <a:schemeClr val="bg1"/>
                </a:solidFill>
                <a:latin typeface="+mn-ea"/>
              </a:rPr>
              <a:t>にっ てい                                                                       にち</a:t>
            </a:r>
            <a:endParaRPr kumimoji="1" lang="ja-JP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61F920A-4D13-8C91-1944-51EC60415F82}"/>
              </a:ext>
            </a:extLst>
          </p:cNvPr>
          <p:cNvSpPr txBox="1"/>
          <p:nvPr/>
        </p:nvSpPr>
        <p:spPr>
          <a:xfrm>
            <a:off x="3123615" y="5165998"/>
            <a:ext cx="4775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 </a:t>
            </a:r>
            <a:r>
              <a:rPr kumimoji="1" lang="ja-JP" altLang="en-US" sz="1000" b="1" dirty="0">
                <a:solidFill>
                  <a:schemeClr val="bg1"/>
                </a:solidFill>
                <a:latin typeface="+mn-ea"/>
                <a:ea typeface="UD デジタル 教科書体 NP-R" panose="02020400000000000000" pitchFamily="18" charset="-128"/>
              </a:rPr>
              <a:t>ば　しょ　　　　お　   の　き　 ねん　こう どう</a:t>
            </a:r>
            <a:endParaRPr kumimoji="1" lang="ja-JP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03A4CA-DE79-E416-7F39-2C3D1D42DD24}"/>
              </a:ext>
            </a:extLst>
          </p:cNvPr>
          <p:cNvSpPr txBox="1"/>
          <p:nvPr/>
        </p:nvSpPr>
        <p:spPr>
          <a:xfrm>
            <a:off x="262251" y="3551161"/>
            <a:ext cx="3363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しゅつ　じょう　　しゃ　　　ぼ　 　しゅう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C910983-26A2-6EE5-803F-515730EBE3C5}"/>
              </a:ext>
            </a:extLst>
          </p:cNvPr>
          <p:cNvSpPr txBox="1"/>
          <p:nvPr/>
        </p:nvSpPr>
        <p:spPr>
          <a:xfrm>
            <a:off x="2078586" y="5863628"/>
            <a:ext cx="209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ご応募はこちら</a:t>
            </a:r>
            <a:endParaRPr kumimoji="1" lang="en-US" altLang="ja-JP" sz="14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面談にご案内します</a:t>
            </a:r>
            <a:endParaRPr kumimoji="1" lang="en-US" altLang="ja-JP" sz="14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E1DC9A-1B95-4EEA-6803-6442AC2F8FD3}"/>
              </a:ext>
            </a:extLst>
          </p:cNvPr>
          <p:cNvSpPr txBox="1"/>
          <p:nvPr/>
        </p:nvSpPr>
        <p:spPr>
          <a:xfrm>
            <a:off x="4401518" y="6060467"/>
            <a:ext cx="209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お問い合わせはこちら</a:t>
            </a:r>
            <a:endParaRPr kumimoji="1" lang="en-US" altLang="ja-JP" sz="14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6CD743B2-EEBB-5B93-4001-BC6AA2ACC3E2}"/>
              </a:ext>
            </a:extLst>
          </p:cNvPr>
          <p:cNvSpPr/>
          <p:nvPr/>
        </p:nvSpPr>
        <p:spPr>
          <a:xfrm>
            <a:off x="211774" y="4741915"/>
            <a:ext cx="2622306" cy="9575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b="1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応募締切</a:t>
            </a:r>
            <a:r>
              <a:rPr kumimoji="1" lang="en-US" altLang="ja-JP" sz="2400" b="1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:</a:t>
            </a:r>
            <a:r>
              <a:rPr kumimoji="1" lang="ja-JP" altLang="en-US" sz="2400" b="1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　　</a:t>
            </a:r>
            <a:endParaRPr kumimoji="1" lang="en-US" altLang="ja-JP" sz="2400" b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kumimoji="1" lang="en-US" altLang="ja-JP" sz="2400" b="1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2024/10/4(</a:t>
            </a:r>
            <a:r>
              <a:rPr kumimoji="1" lang="ja-JP" altLang="en-US" sz="2400" b="1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金</a:t>
            </a:r>
            <a:r>
              <a:rPr kumimoji="1" lang="en-US" altLang="ja-JP" sz="2400" b="1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)</a:t>
            </a:r>
            <a:endParaRPr kumimoji="1" lang="ja-JP" altLang="en-US" sz="2400" b="1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29" name="タイトル 1">
            <a:extLst>
              <a:ext uri="{FF2B5EF4-FFF2-40B4-BE49-F238E27FC236}">
                <a16:creationId xmlns:a16="http://schemas.microsoft.com/office/drawing/2014/main" id="{9199EA4C-F073-6C18-9775-4C911A9446E9}"/>
              </a:ext>
            </a:extLst>
          </p:cNvPr>
          <p:cNvSpPr txBox="1">
            <a:spLocks/>
          </p:cNvSpPr>
          <p:nvPr/>
        </p:nvSpPr>
        <p:spPr>
          <a:xfrm>
            <a:off x="140095" y="2783017"/>
            <a:ext cx="5836920" cy="6962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u="sng" dirty="0">
                <a:solidFill>
                  <a:schemeClr val="bg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日本語でスピーチをする留学生の</a:t>
            </a:r>
            <a:endParaRPr lang="ja-JP" altLang="en-US" sz="3200" b="1" u="sng" dirty="0">
              <a:solidFill>
                <a:schemeClr val="bg1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F0C4562-EAA3-9A35-DA19-ACED743267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10"/>
          <a:stretch/>
        </p:blipFill>
        <p:spPr>
          <a:xfrm>
            <a:off x="-18176" y="7158622"/>
            <a:ext cx="6504276" cy="1984935"/>
          </a:xfrm>
          <a:prstGeom prst="rect">
            <a:avLst/>
          </a:prstGeom>
        </p:spPr>
      </p:pic>
      <p:sp>
        <p:nvSpPr>
          <p:cNvPr id="30" name="楕円 29">
            <a:extLst>
              <a:ext uri="{FF2B5EF4-FFF2-40B4-BE49-F238E27FC236}">
                <a16:creationId xmlns:a16="http://schemas.microsoft.com/office/drawing/2014/main" id="{5B094335-EFF2-9600-32FB-186971C91631}"/>
              </a:ext>
            </a:extLst>
          </p:cNvPr>
          <p:cNvSpPr/>
          <p:nvPr/>
        </p:nvSpPr>
        <p:spPr>
          <a:xfrm>
            <a:off x="4914319" y="7505274"/>
            <a:ext cx="2920221" cy="2937289"/>
          </a:xfrm>
          <a:prstGeom prst="ellipse">
            <a:avLst/>
          </a:prstGeom>
          <a:solidFill>
            <a:srgbClr val="9E2E46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8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8FFEADEA-B5A2-E9FD-D2B3-1EB1F2833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085" y="8598125"/>
            <a:ext cx="1233730" cy="123373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E261EB7-01A4-2A3D-5A15-BF12CF49EBA4}"/>
              </a:ext>
            </a:extLst>
          </p:cNvPr>
          <p:cNvSpPr txBox="1"/>
          <p:nvPr/>
        </p:nvSpPr>
        <p:spPr>
          <a:xfrm>
            <a:off x="5041502" y="7907916"/>
            <a:ext cx="20900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昨年の様子は　　　　</a:t>
            </a:r>
            <a:endParaRPr kumimoji="1" lang="en-US" altLang="ja-JP" sz="20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kumimoji="1" lang="ja-JP" altLang="en-US" sz="20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こちらから</a:t>
            </a:r>
            <a:endParaRPr kumimoji="1" lang="en-US" altLang="ja-JP" sz="20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endParaRPr kumimoji="1" lang="ja-JP" altLang="en-US" dirty="0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80C04A85-FC56-B3C9-0DA8-DBC523711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593" y="6494388"/>
            <a:ext cx="834984" cy="834984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2EE7064F-41F4-E1E6-8026-E11A21F02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840" y="6507789"/>
            <a:ext cx="851412" cy="851412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399F0593-F7F8-752C-7E80-684F23079C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9" y="6518354"/>
            <a:ext cx="841471" cy="84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9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108</TotalTime>
  <Words>132</Words>
  <Application>Microsoft Office PowerPoint</Application>
  <PresentationFormat>A4 210 x 297 mm</PresentationFormat>
  <Paragraphs>28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UD デジタル 教科書体 NK-R</vt:lpstr>
      <vt:lpstr>UD デジタル 教科書体 NP-R</vt:lpstr>
      <vt:lpstr>YADK31-VBBc 1</vt:lpstr>
      <vt:lpstr>游ゴシック</vt:lpstr>
      <vt:lpstr>Arial</vt:lpstr>
      <vt:lpstr>Calibri</vt:lpstr>
      <vt:lpstr>Calibri Light</vt:lpstr>
      <vt:lpstr>Office テーマ</vt:lpstr>
      <vt:lpstr>出場者募集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直輝 太田</dc:creator>
  <cp:lastModifiedBy>直輝 太田</cp:lastModifiedBy>
  <cp:revision>1</cp:revision>
  <dcterms:created xsi:type="dcterms:W3CDTF">2024-04-16T03:50:57Z</dcterms:created>
  <dcterms:modified xsi:type="dcterms:W3CDTF">2024-08-21T14:31:04Z</dcterms:modified>
</cp:coreProperties>
</file>