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12" autoAdjust="0"/>
    <p:restoredTop sz="91489"/>
  </p:normalViewPr>
  <p:slideViewPr>
    <p:cSldViewPr snapToGrid="0" showGuides="1">
      <p:cViewPr varScale="1">
        <p:scale>
          <a:sx n="53" d="100"/>
          <a:sy n="53" d="100"/>
        </p:scale>
        <p:origin x="1824" y="184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直輝 太田" userId="5c8471fac6fbf51f" providerId="LiveId" clId="{AE89899A-6ADA-4D74-8660-A42CF3A64A65}"/>
    <pc:docChg chg="undo redo custSel modSld">
      <pc:chgData name="直輝 太田" userId="5c8471fac6fbf51f" providerId="LiveId" clId="{AE89899A-6ADA-4D74-8660-A42CF3A64A65}" dt="2024-05-30T04:10:14.123" v="812"/>
      <pc:docMkLst>
        <pc:docMk/>
      </pc:docMkLst>
      <pc:sldChg chg="addSp delSp modSp mod">
        <pc:chgData name="直輝 太田" userId="5c8471fac6fbf51f" providerId="LiveId" clId="{AE89899A-6ADA-4D74-8660-A42CF3A64A65}" dt="2024-05-30T04:10:14.123" v="812"/>
        <pc:sldMkLst>
          <pc:docMk/>
          <pc:sldMk cId="3856291452" sldId="256"/>
        </pc:sldMkLst>
        <pc:spChg chg="del mod">
          <ac:chgData name="直輝 太田" userId="5c8471fac6fbf51f" providerId="LiveId" clId="{AE89899A-6ADA-4D74-8660-A42CF3A64A65}" dt="2024-05-30T04:03:39.639" v="501" actId="478"/>
          <ac:spMkLst>
            <pc:docMk/>
            <pc:sldMk cId="3856291452" sldId="256"/>
            <ac:spMk id="3" creationId="{13B421A6-E6C0-2BBE-8F40-448D963A443C}"/>
          </ac:spMkLst>
        </pc:spChg>
        <pc:spChg chg="mod">
          <ac:chgData name="直輝 太田" userId="5c8471fac6fbf51f" providerId="LiveId" clId="{AE89899A-6ADA-4D74-8660-A42CF3A64A65}" dt="2024-05-30T03:48:50.713" v="14" actId="255"/>
          <ac:spMkLst>
            <pc:docMk/>
            <pc:sldMk cId="3856291452" sldId="256"/>
            <ac:spMk id="4" creationId="{DB0BD17F-9550-2607-BABC-7010EDA107A7}"/>
          </ac:spMkLst>
        </pc:spChg>
        <pc:spChg chg="mod ord">
          <ac:chgData name="直輝 太田" userId="5c8471fac6fbf51f" providerId="LiveId" clId="{AE89899A-6ADA-4D74-8660-A42CF3A64A65}" dt="2024-05-30T04:02:47.267" v="494" actId="1076"/>
          <ac:spMkLst>
            <pc:docMk/>
            <pc:sldMk cId="3856291452" sldId="256"/>
            <ac:spMk id="6" creationId="{743247AA-BF71-B91C-449F-DB014787B747}"/>
          </ac:spMkLst>
        </pc:spChg>
        <pc:spChg chg="mod">
          <ac:chgData name="直輝 太田" userId="5c8471fac6fbf51f" providerId="LiveId" clId="{AE89899A-6ADA-4D74-8660-A42CF3A64A65}" dt="2024-05-30T03:58:50.441" v="378" actId="948"/>
          <ac:spMkLst>
            <pc:docMk/>
            <pc:sldMk cId="3856291452" sldId="256"/>
            <ac:spMk id="7" creationId="{FF6416FC-9CDE-A21C-5EEB-330A96906694}"/>
          </ac:spMkLst>
        </pc:spChg>
        <pc:spChg chg="mod">
          <ac:chgData name="直輝 太田" userId="5c8471fac6fbf51f" providerId="LiveId" clId="{AE89899A-6ADA-4D74-8660-A42CF3A64A65}" dt="2024-05-30T04:08:11.964" v="672" actId="948"/>
          <ac:spMkLst>
            <pc:docMk/>
            <pc:sldMk cId="3856291452" sldId="256"/>
            <ac:spMk id="8" creationId="{52B07B64-1FC8-AE5B-4F28-8E84B528AFE7}"/>
          </ac:spMkLst>
        </pc:spChg>
        <pc:spChg chg="add mod">
          <ac:chgData name="直輝 太田" userId="5c8471fac6fbf51f" providerId="LiveId" clId="{AE89899A-6ADA-4D74-8660-A42CF3A64A65}" dt="2024-05-30T03:52:01.801" v="139" actId="1076"/>
          <ac:spMkLst>
            <pc:docMk/>
            <pc:sldMk cId="3856291452" sldId="256"/>
            <ac:spMk id="9" creationId="{17505761-DE75-92F1-0DC6-4D78842B8F7F}"/>
          </ac:spMkLst>
        </pc:spChg>
        <pc:spChg chg="add mod">
          <ac:chgData name="直輝 太田" userId="5c8471fac6fbf51f" providerId="LiveId" clId="{AE89899A-6ADA-4D74-8660-A42CF3A64A65}" dt="2024-05-30T03:52:38.940" v="172" actId="1076"/>
          <ac:spMkLst>
            <pc:docMk/>
            <pc:sldMk cId="3856291452" sldId="256"/>
            <ac:spMk id="12" creationId="{451BEFC7-3ED2-E36A-AF2E-C200F354CFCA}"/>
          </ac:spMkLst>
        </pc:spChg>
        <pc:spChg chg="del mod">
          <ac:chgData name="直輝 太田" userId="5c8471fac6fbf51f" providerId="LiveId" clId="{AE89899A-6ADA-4D74-8660-A42CF3A64A65}" dt="2024-05-30T03:48:02.655" v="2" actId="478"/>
          <ac:spMkLst>
            <pc:docMk/>
            <pc:sldMk cId="3856291452" sldId="256"/>
            <ac:spMk id="13" creationId="{3DE28415-B85F-4573-1649-8B80D8662BFA}"/>
          </ac:spMkLst>
        </pc:spChg>
        <pc:spChg chg="add del mod">
          <ac:chgData name="直輝 太田" userId="5c8471fac6fbf51f" providerId="LiveId" clId="{AE89899A-6ADA-4D74-8660-A42CF3A64A65}" dt="2024-05-30T04:00:06.783" v="477" actId="478"/>
          <ac:spMkLst>
            <pc:docMk/>
            <pc:sldMk cId="3856291452" sldId="256"/>
            <ac:spMk id="15" creationId="{7C979730-1493-93C1-A1FD-5CEC81D50D33}"/>
          </ac:spMkLst>
        </pc:spChg>
        <pc:spChg chg="add mod">
          <ac:chgData name="直輝 太田" userId="5c8471fac6fbf51f" providerId="LiveId" clId="{AE89899A-6ADA-4D74-8660-A42CF3A64A65}" dt="2024-05-30T03:56:58.026" v="303" actId="2711"/>
          <ac:spMkLst>
            <pc:docMk/>
            <pc:sldMk cId="3856291452" sldId="256"/>
            <ac:spMk id="16" creationId="{F116E8A1-BA76-3317-0091-FABC1183CD4C}"/>
          </ac:spMkLst>
        </pc:spChg>
        <pc:spChg chg="add mod">
          <ac:chgData name="直輝 太田" userId="5c8471fac6fbf51f" providerId="LiveId" clId="{AE89899A-6ADA-4D74-8660-A42CF3A64A65}" dt="2024-05-30T03:57:45.735" v="318" actId="20577"/>
          <ac:spMkLst>
            <pc:docMk/>
            <pc:sldMk cId="3856291452" sldId="256"/>
            <ac:spMk id="17" creationId="{E5329C4E-2A31-39F5-EEF7-B26F2A32BE0F}"/>
          </ac:spMkLst>
        </pc:spChg>
        <pc:spChg chg="add mod">
          <ac:chgData name="直輝 太田" userId="5c8471fac6fbf51f" providerId="LiveId" clId="{AE89899A-6ADA-4D74-8660-A42CF3A64A65}" dt="2024-05-30T03:58:30.222" v="376"/>
          <ac:spMkLst>
            <pc:docMk/>
            <pc:sldMk cId="3856291452" sldId="256"/>
            <ac:spMk id="18" creationId="{BE7580B0-99F0-FE02-1435-F072257BE2AF}"/>
          </ac:spMkLst>
        </pc:spChg>
        <pc:spChg chg="add mod">
          <ac:chgData name="直輝 太田" userId="5c8471fac6fbf51f" providerId="LiveId" clId="{AE89899A-6ADA-4D74-8660-A42CF3A64A65}" dt="2024-05-30T03:59:58.408" v="476" actId="20577"/>
          <ac:spMkLst>
            <pc:docMk/>
            <pc:sldMk cId="3856291452" sldId="256"/>
            <ac:spMk id="19" creationId="{A9BEAE2F-4CCA-A02B-490F-BD2F0B81E43B}"/>
          </ac:spMkLst>
        </pc:spChg>
        <pc:spChg chg="add mod ord">
          <ac:chgData name="直輝 太田" userId="5c8471fac6fbf51f" providerId="LiveId" clId="{AE89899A-6ADA-4D74-8660-A42CF3A64A65}" dt="2024-05-30T04:03:15.947" v="498" actId="167"/>
          <ac:spMkLst>
            <pc:docMk/>
            <pc:sldMk cId="3856291452" sldId="256"/>
            <ac:spMk id="22" creationId="{1C2945B1-8535-39F3-C2E6-5A633E584C8C}"/>
          </ac:spMkLst>
        </pc:spChg>
        <pc:spChg chg="add mod">
          <ac:chgData name="直輝 太田" userId="5c8471fac6fbf51f" providerId="LiveId" clId="{AE89899A-6ADA-4D74-8660-A42CF3A64A65}" dt="2024-05-30T04:10:14.123" v="812"/>
          <ac:spMkLst>
            <pc:docMk/>
            <pc:sldMk cId="3856291452" sldId="256"/>
            <ac:spMk id="23" creationId="{DA62EA71-1D51-6EFE-09AB-585D6D7D8EAC}"/>
          </ac:spMkLst>
        </pc:spChg>
        <pc:spChg chg="add mod">
          <ac:chgData name="直輝 太田" userId="5c8471fac6fbf51f" providerId="LiveId" clId="{AE89899A-6ADA-4D74-8660-A42CF3A64A65}" dt="2024-05-30T04:09:23.011" v="736" actId="20577"/>
          <ac:spMkLst>
            <pc:docMk/>
            <pc:sldMk cId="3856291452" sldId="256"/>
            <ac:spMk id="24" creationId="{E61F920A-4D13-8C91-1944-51EC60415F82}"/>
          </ac:spMkLst>
        </pc:spChg>
        <pc:picChg chg="mod modCrop">
          <ac:chgData name="直輝 太田" userId="5c8471fac6fbf51f" providerId="LiveId" clId="{AE89899A-6ADA-4D74-8660-A42CF3A64A65}" dt="2024-05-30T04:01:06.780" v="482" actId="732"/>
          <ac:picMkLst>
            <pc:docMk/>
            <pc:sldMk cId="3856291452" sldId="256"/>
            <ac:picMk id="5" creationId="{717F393B-EEF8-11D7-1231-FCC2EA35D5E3}"/>
          </ac:picMkLst>
        </pc:picChg>
        <pc:picChg chg="add mod ord modCrop">
          <ac:chgData name="直輝 太田" userId="5c8471fac6fbf51f" providerId="LiveId" clId="{AE89899A-6ADA-4D74-8660-A42CF3A64A65}" dt="2024-05-30T04:03:48.009" v="502" actId="1076"/>
          <ac:picMkLst>
            <pc:docMk/>
            <pc:sldMk cId="3856291452" sldId="256"/>
            <ac:picMk id="21" creationId="{5F0C4562-EAA3-9A35-DA19-ACED7432677B}"/>
          </ac:picMkLst>
        </pc:picChg>
      </pc:sldChg>
    </pc:docChg>
  </pc:docChgLst>
  <pc:docChgLst>
    <pc:chgData name="直輝 太田" userId="5c8471fac6fbf51f" providerId="LiveId" clId="{AE1A7B2B-2892-4D55-8406-0932E3BD8254}"/>
    <pc:docChg chg="undo custSel modSld">
      <pc:chgData name="直輝 太田" userId="5c8471fac6fbf51f" providerId="LiveId" clId="{AE1A7B2B-2892-4D55-8406-0932E3BD8254}" dt="2024-08-21T14:36:05.055" v="600" actId="14100"/>
      <pc:docMkLst>
        <pc:docMk/>
      </pc:docMkLst>
      <pc:sldChg chg="addSp delSp modSp mod">
        <pc:chgData name="直輝 太田" userId="5c8471fac6fbf51f" providerId="LiveId" clId="{AE1A7B2B-2892-4D55-8406-0932E3BD8254}" dt="2024-08-21T14:36:05.055" v="600" actId="14100"/>
        <pc:sldMkLst>
          <pc:docMk/>
          <pc:sldMk cId="3856291452" sldId="256"/>
        </pc:sldMkLst>
        <pc:spChg chg="del">
          <ac:chgData name="直輝 太田" userId="5c8471fac6fbf51f" providerId="LiveId" clId="{AE1A7B2B-2892-4D55-8406-0932E3BD8254}" dt="2024-08-16T15:25:17.599" v="81" actId="478"/>
          <ac:spMkLst>
            <pc:docMk/>
            <pc:sldMk cId="3856291452" sldId="256"/>
            <ac:spMk id="2" creationId="{95FA56F6-27C4-FEF7-E1BD-5E28114D1749}"/>
          </ac:spMkLst>
        </pc:spChg>
        <pc:spChg chg="del mod">
          <ac:chgData name="直輝 太田" userId="5c8471fac6fbf51f" providerId="LiveId" clId="{AE1A7B2B-2892-4D55-8406-0932E3BD8254}" dt="2024-08-16T15:25:29.413" v="86"/>
          <ac:spMkLst>
            <pc:docMk/>
            <pc:sldMk cId="3856291452" sldId="256"/>
            <ac:spMk id="3" creationId="{5C03A4CA-DE79-E416-7F39-2C3D1D42DD24}"/>
          </ac:spMkLst>
        </pc:spChg>
        <pc:spChg chg="mod">
          <ac:chgData name="直輝 太田" userId="5c8471fac6fbf51f" providerId="LiveId" clId="{AE1A7B2B-2892-4D55-8406-0932E3BD8254}" dt="2024-08-21T14:34:08.203" v="595" actId="1076"/>
          <ac:spMkLst>
            <pc:docMk/>
            <pc:sldMk cId="3856291452" sldId="256"/>
            <ac:spMk id="4" creationId="{DB0BD17F-9550-2607-BABC-7010EDA107A7}"/>
          </ac:spMkLst>
        </pc:spChg>
        <pc:spChg chg="mod ord">
          <ac:chgData name="直輝 太田" userId="5c8471fac6fbf51f" providerId="LiveId" clId="{AE1A7B2B-2892-4D55-8406-0932E3BD8254}" dt="2024-08-21T14:32:28.824" v="569" actId="167"/>
          <ac:spMkLst>
            <pc:docMk/>
            <pc:sldMk cId="3856291452" sldId="256"/>
            <ac:spMk id="6" creationId="{743247AA-BF71-B91C-449F-DB014787B747}"/>
          </ac:spMkLst>
        </pc:spChg>
        <pc:spChg chg="mod">
          <ac:chgData name="直輝 太田" userId="5c8471fac6fbf51f" providerId="LiveId" clId="{AE1A7B2B-2892-4D55-8406-0932E3BD8254}" dt="2024-08-16T15:26:21.187" v="115" actId="1076"/>
          <ac:spMkLst>
            <pc:docMk/>
            <pc:sldMk cId="3856291452" sldId="256"/>
            <ac:spMk id="7" creationId="{FF6416FC-9CDE-A21C-5EEB-330A96906694}"/>
          </ac:spMkLst>
        </pc:spChg>
        <pc:spChg chg="mod">
          <ac:chgData name="直輝 太田" userId="5c8471fac6fbf51f" providerId="LiveId" clId="{AE1A7B2B-2892-4D55-8406-0932E3BD8254}" dt="2024-08-16T15:35:42.629" v="335" actId="20577"/>
          <ac:spMkLst>
            <pc:docMk/>
            <pc:sldMk cId="3856291452" sldId="256"/>
            <ac:spMk id="8" creationId="{52B07B64-1FC8-AE5B-4F28-8E84B528AFE7}"/>
          </ac:spMkLst>
        </pc:spChg>
        <pc:spChg chg="mod">
          <ac:chgData name="直輝 太田" userId="5c8471fac6fbf51f" providerId="LiveId" clId="{AE1A7B2B-2892-4D55-8406-0932E3BD8254}" dt="2024-08-21T14:33:59.255" v="594" actId="1076"/>
          <ac:spMkLst>
            <pc:docMk/>
            <pc:sldMk cId="3856291452" sldId="256"/>
            <ac:spMk id="9" creationId="{17505761-DE75-92F1-0DC6-4D78842B8F7F}"/>
          </ac:spMkLst>
        </pc:spChg>
        <pc:spChg chg="mod">
          <ac:chgData name="直輝 太田" userId="5c8471fac6fbf51f" providerId="LiveId" clId="{AE1A7B2B-2892-4D55-8406-0932E3BD8254}" dt="2024-08-16T15:37:22.744" v="452" actId="1076"/>
          <ac:spMkLst>
            <pc:docMk/>
            <pc:sldMk cId="3856291452" sldId="256"/>
            <ac:spMk id="11" creationId="{0DF0B749-EB5A-57E3-903A-A41E9A85EB83}"/>
          </ac:spMkLst>
        </pc:spChg>
        <pc:spChg chg="mod">
          <ac:chgData name="直輝 太田" userId="5c8471fac6fbf51f" providerId="LiveId" clId="{AE1A7B2B-2892-4D55-8406-0932E3BD8254}" dt="2024-08-21T14:33:56.388" v="593" actId="1076"/>
          <ac:spMkLst>
            <pc:docMk/>
            <pc:sldMk cId="3856291452" sldId="256"/>
            <ac:spMk id="12" creationId="{451BEFC7-3ED2-E36A-AF2E-C200F354CFCA}"/>
          </ac:spMkLst>
        </pc:spChg>
        <pc:spChg chg="add del mod">
          <ac:chgData name="直輝 太田" userId="5c8471fac6fbf51f" providerId="LiveId" clId="{AE1A7B2B-2892-4D55-8406-0932E3BD8254}" dt="2024-08-16T15:26:53.982" v="125" actId="478"/>
          <ac:spMkLst>
            <pc:docMk/>
            <pc:sldMk cId="3856291452" sldId="256"/>
            <ac:spMk id="13" creationId="{48622F5B-BF10-C0DE-0BA9-7D790F535CFE}"/>
          </ac:spMkLst>
        </pc:spChg>
        <pc:spChg chg="del mod">
          <ac:chgData name="直輝 太田" userId="5c8471fac6fbf51f" providerId="LiveId" clId="{AE1A7B2B-2892-4D55-8406-0932E3BD8254}" dt="2024-08-16T15:24:20.047" v="1" actId="478"/>
          <ac:spMkLst>
            <pc:docMk/>
            <pc:sldMk cId="3856291452" sldId="256"/>
            <ac:spMk id="16" creationId="{F116E8A1-BA76-3317-0091-FABC1183CD4C}"/>
          </ac:spMkLst>
        </pc:spChg>
        <pc:spChg chg="del">
          <ac:chgData name="直輝 太田" userId="5c8471fac6fbf51f" providerId="LiveId" clId="{AE1A7B2B-2892-4D55-8406-0932E3BD8254}" dt="2024-08-16T15:24:22.142" v="2" actId="478"/>
          <ac:spMkLst>
            <pc:docMk/>
            <pc:sldMk cId="3856291452" sldId="256"/>
            <ac:spMk id="17" creationId="{E5329C4E-2A31-39F5-EEF7-B26F2A32BE0F}"/>
          </ac:spMkLst>
        </pc:spChg>
        <pc:spChg chg="mod">
          <ac:chgData name="直輝 太田" userId="5c8471fac6fbf51f" providerId="LiveId" clId="{AE1A7B2B-2892-4D55-8406-0932E3BD8254}" dt="2024-08-16T15:25:03.655" v="77" actId="6549"/>
          <ac:spMkLst>
            <pc:docMk/>
            <pc:sldMk cId="3856291452" sldId="256"/>
            <ac:spMk id="18" creationId="{BE7580B0-99F0-FE02-1435-F072257BE2AF}"/>
          </ac:spMkLst>
        </pc:spChg>
        <pc:spChg chg="del mod">
          <ac:chgData name="直輝 太田" userId="5c8471fac6fbf51f" providerId="LiveId" clId="{AE1A7B2B-2892-4D55-8406-0932E3BD8254}" dt="2024-08-16T15:25:33.374" v="88" actId="478"/>
          <ac:spMkLst>
            <pc:docMk/>
            <pc:sldMk cId="3856291452" sldId="256"/>
            <ac:spMk id="19" creationId="{A9BEAE2F-4CCA-A02B-490F-BD2F0B81E43B}"/>
          </ac:spMkLst>
        </pc:spChg>
        <pc:spChg chg="mod">
          <ac:chgData name="直輝 太田" userId="5c8471fac6fbf51f" providerId="LiveId" clId="{AE1A7B2B-2892-4D55-8406-0932E3BD8254}" dt="2024-08-21T14:33:51.858" v="592" actId="14100"/>
          <ac:spMkLst>
            <pc:docMk/>
            <pc:sldMk cId="3856291452" sldId="256"/>
            <ac:spMk id="22" creationId="{1C2945B1-8535-39F3-C2E6-5A633E584C8C}"/>
          </ac:spMkLst>
        </pc:spChg>
        <pc:spChg chg="mod">
          <ac:chgData name="直輝 太田" userId="5c8471fac6fbf51f" providerId="LiveId" clId="{AE1A7B2B-2892-4D55-8406-0932E3BD8254}" dt="2024-08-16T15:29:11.423" v="284" actId="20577"/>
          <ac:spMkLst>
            <pc:docMk/>
            <pc:sldMk cId="3856291452" sldId="256"/>
            <ac:spMk id="23" creationId="{DA62EA71-1D51-6EFE-09AB-585D6D7D8EAC}"/>
          </ac:spMkLst>
        </pc:spChg>
        <pc:spChg chg="mod">
          <ac:chgData name="直輝 太田" userId="5c8471fac6fbf51f" providerId="LiveId" clId="{AE1A7B2B-2892-4D55-8406-0932E3BD8254}" dt="2024-08-16T15:29:04.251" v="206" actId="20577"/>
          <ac:spMkLst>
            <pc:docMk/>
            <pc:sldMk cId="3856291452" sldId="256"/>
            <ac:spMk id="24" creationId="{E61F920A-4D13-8C91-1944-51EC60415F82}"/>
          </ac:spMkLst>
        </pc:spChg>
        <pc:spChg chg="mod">
          <ac:chgData name="直輝 太田" userId="5c8471fac6fbf51f" providerId="LiveId" clId="{AE1A7B2B-2892-4D55-8406-0932E3BD8254}" dt="2024-08-16T15:37:18.165" v="451" actId="1076"/>
          <ac:spMkLst>
            <pc:docMk/>
            <pc:sldMk cId="3856291452" sldId="256"/>
            <ac:spMk id="25" creationId="{CC910983-26A2-6EE5-803F-515730EBE3C5}"/>
          </ac:spMkLst>
        </pc:spChg>
        <pc:spChg chg="mod">
          <ac:chgData name="直輝 太田" userId="5c8471fac6fbf51f" providerId="LiveId" clId="{AE1A7B2B-2892-4D55-8406-0932E3BD8254}" dt="2024-08-16T15:37:14.288" v="450" actId="1076"/>
          <ac:spMkLst>
            <pc:docMk/>
            <pc:sldMk cId="3856291452" sldId="256"/>
            <ac:spMk id="26" creationId="{AAE1DC9A-1B95-4EEA-6803-6442AC2F8FD3}"/>
          </ac:spMkLst>
        </pc:spChg>
        <pc:spChg chg="mod">
          <ac:chgData name="直輝 太田" userId="5c8471fac6fbf51f" providerId="LiveId" clId="{AE1A7B2B-2892-4D55-8406-0932E3BD8254}" dt="2024-08-21T14:36:05.055" v="600" actId="14100"/>
          <ac:spMkLst>
            <pc:docMk/>
            <pc:sldMk cId="3856291452" sldId="256"/>
            <ac:spMk id="27" creationId="{6CD743B2-EEBB-5B93-4001-BC6AA2ACC3E2}"/>
          </ac:spMkLst>
        </pc:spChg>
        <pc:spChg chg="add mod">
          <ac:chgData name="直輝 太田" userId="5c8471fac6fbf51f" providerId="LiveId" clId="{AE1A7B2B-2892-4D55-8406-0932E3BD8254}" dt="2024-08-16T15:28:13.259" v="204" actId="1076"/>
          <ac:spMkLst>
            <pc:docMk/>
            <pc:sldMk cId="3856291452" sldId="256"/>
            <ac:spMk id="28" creationId="{956451A1-4A2C-D1D5-AE4D-A03DE9AFD44F}"/>
          </ac:spMkLst>
        </pc:spChg>
        <pc:spChg chg="del mod">
          <ac:chgData name="直輝 太田" userId="5c8471fac6fbf51f" providerId="LiveId" clId="{AE1A7B2B-2892-4D55-8406-0932E3BD8254}" dt="2024-08-16T15:25:29.413" v="84" actId="478"/>
          <ac:spMkLst>
            <pc:docMk/>
            <pc:sldMk cId="3856291452" sldId="256"/>
            <ac:spMk id="29" creationId="{9199EA4C-F073-6C18-9775-4C911A9446E9}"/>
          </ac:spMkLst>
        </pc:spChg>
        <pc:spChg chg="mod">
          <ac:chgData name="直輝 太田" userId="5c8471fac6fbf51f" providerId="LiveId" clId="{AE1A7B2B-2892-4D55-8406-0932E3BD8254}" dt="2024-08-16T15:37:47.127" v="489" actId="20577"/>
          <ac:spMkLst>
            <pc:docMk/>
            <pc:sldMk cId="3856291452" sldId="256"/>
            <ac:spMk id="31" creationId="{CE261EB7-01A4-2A3D-5A15-BF12CF49EBA4}"/>
          </ac:spMkLst>
        </pc:spChg>
        <pc:picChg chg="mod">
          <ac:chgData name="直輝 太田" userId="5c8471fac6fbf51f" providerId="LiveId" clId="{AE1A7B2B-2892-4D55-8406-0932E3BD8254}" dt="2024-08-16T15:25:51.008" v="110" actId="1076"/>
          <ac:picMkLst>
            <pc:docMk/>
            <pc:sldMk cId="3856291452" sldId="256"/>
            <ac:picMk id="5" creationId="{717F393B-EEF8-11D7-1231-FCC2EA35D5E3}"/>
          </ac:picMkLst>
        </pc:picChg>
        <pc:picChg chg="add del mod">
          <ac:chgData name="直輝 太田" userId="5c8471fac6fbf51f" providerId="LiveId" clId="{AE1A7B2B-2892-4D55-8406-0932E3BD8254}" dt="2024-08-16T15:26:35.504" v="117" actId="478"/>
          <ac:picMkLst>
            <pc:docMk/>
            <pc:sldMk cId="3856291452" sldId="256"/>
            <ac:picMk id="15" creationId="{5816BED8-531D-2CAC-1A1D-6B4A62DD9007}"/>
          </ac:picMkLst>
        </pc:picChg>
        <pc:picChg chg="add mod">
          <ac:chgData name="直輝 太田" userId="5c8471fac6fbf51f" providerId="LiveId" clId="{AE1A7B2B-2892-4D55-8406-0932E3BD8254}" dt="2024-08-16T15:26:39.920" v="118"/>
          <ac:picMkLst>
            <pc:docMk/>
            <pc:sldMk cId="3856291452" sldId="256"/>
            <ac:picMk id="20" creationId="{7952246F-5C43-DD7C-6678-22FFF5CF9AF1}"/>
          </ac:picMkLst>
        </pc:picChg>
        <pc:picChg chg="mod">
          <ac:chgData name="直輝 太田" userId="5c8471fac6fbf51f" providerId="LiveId" clId="{AE1A7B2B-2892-4D55-8406-0932E3BD8254}" dt="2024-08-21T14:33:43.387" v="591" actId="14100"/>
          <ac:picMkLst>
            <pc:docMk/>
            <pc:sldMk cId="3856291452" sldId="256"/>
            <ac:picMk id="21" creationId="{5F0C4562-EAA3-9A35-DA19-ACED7432677B}"/>
          </ac:picMkLst>
        </pc:picChg>
      </pc:sldChg>
    </pc:docChg>
  </pc:docChgLst>
  <pc:docChgLst>
    <pc:chgData name="直輝 太田" userId="5c8471fac6fbf51f" providerId="LiveId" clId="{9F4DB289-26C3-4D1D-BD39-6CDFCB6EA820}"/>
    <pc:docChg chg="undo custSel modSld">
      <pc:chgData name="直輝 太田" userId="5c8471fac6fbf51f" providerId="LiveId" clId="{9F4DB289-26C3-4D1D-BD39-6CDFCB6EA820}" dt="2024-08-16T15:23:01.594" v="804" actId="1076"/>
      <pc:docMkLst>
        <pc:docMk/>
      </pc:docMkLst>
      <pc:sldChg chg="addSp delSp modSp mod">
        <pc:chgData name="直輝 太田" userId="5c8471fac6fbf51f" providerId="LiveId" clId="{9F4DB289-26C3-4D1D-BD39-6CDFCB6EA820}" dt="2024-08-16T15:23:01.594" v="804" actId="1076"/>
        <pc:sldMkLst>
          <pc:docMk/>
          <pc:sldMk cId="3856291452" sldId="256"/>
        </pc:sldMkLst>
        <pc:spChg chg="mod">
          <ac:chgData name="直輝 太田" userId="5c8471fac6fbf51f" providerId="LiveId" clId="{9F4DB289-26C3-4D1D-BD39-6CDFCB6EA820}" dt="2024-08-16T15:21:05.035" v="777" actId="1076"/>
          <ac:spMkLst>
            <pc:docMk/>
            <pc:sldMk cId="3856291452" sldId="256"/>
            <ac:spMk id="2" creationId="{95FA56F6-27C4-FEF7-E1BD-5E28114D1749}"/>
          </ac:spMkLst>
        </pc:spChg>
        <pc:spChg chg="add mod">
          <ac:chgData name="直輝 太田" userId="5c8471fac6fbf51f" providerId="LiveId" clId="{9F4DB289-26C3-4D1D-BD39-6CDFCB6EA820}" dt="2024-08-16T15:21:18.462" v="780" actId="20577"/>
          <ac:spMkLst>
            <pc:docMk/>
            <pc:sldMk cId="3856291452" sldId="256"/>
            <ac:spMk id="3" creationId="{5C03A4CA-DE79-E416-7F39-2C3D1D42DD24}"/>
          </ac:spMkLst>
        </pc:spChg>
        <pc:spChg chg="mod">
          <ac:chgData name="直輝 太田" userId="5c8471fac6fbf51f" providerId="LiveId" clId="{9F4DB289-26C3-4D1D-BD39-6CDFCB6EA820}" dt="2024-08-16T15:08:39.175" v="602" actId="1076"/>
          <ac:spMkLst>
            <pc:docMk/>
            <pc:sldMk cId="3856291452" sldId="256"/>
            <ac:spMk id="6" creationId="{743247AA-BF71-B91C-449F-DB014787B747}"/>
          </ac:spMkLst>
        </pc:spChg>
        <pc:spChg chg="mod">
          <ac:chgData name="直輝 太田" userId="5c8471fac6fbf51f" providerId="LiveId" clId="{9F4DB289-26C3-4D1D-BD39-6CDFCB6EA820}" dt="2024-08-16T15:22:40.886" v="799" actId="1076"/>
          <ac:spMkLst>
            <pc:docMk/>
            <pc:sldMk cId="3856291452" sldId="256"/>
            <ac:spMk id="7" creationId="{FF6416FC-9CDE-A21C-5EEB-330A96906694}"/>
          </ac:spMkLst>
        </pc:spChg>
        <pc:spChg chg="mod">
          <ac:chgData name="直輝 太田" userId="5c8471fac6fbf51f" providerId="LiveId" clId="{9F4DB289-26C3-4D1D-BD39-6CDFCB6EA820}" dt="2024-08-16T14:54:51.317" v="205" actId="1076"/>
          <ac:spMkLst>
            <pc:docMk/>
            <pc:sldMk cId="3856291452" sldId="256"/>
            <ac:spMk id="8" creationId="{52B07B64-1FC8-AE5B-4F28-8E84B528AFE7}"/>
          </ac:spMkLst>
        </pc:spChg>
        <pc:spChg chg="del">
          <ac:chgData name="直輝 太田" userId="5c8471fac6fbf51f" providerId="LiveId" clId="{9F4DB289-26C3-4D1D-BD39-6CDFCB6EA820}" dt="2024-08-16T14:55:17.278" v="210" actId="478"/>
          <ac:spMkLst>
            <pc:docMk/>
            <pc:sldMk cId="3856291452" sldId="256"/>
            <ac:spMk id="10" creationId="{DED190D3-0C64-B586-B13D-7322DFB7A8BD}"/>
          </ac:spMkLst>
        </pc:spChg>
        <pc:spChg chg="mod">
          <ac:chgData name="直輝 太田" userId="5c8471fac6fbf51f" providerId="LiveId" clId="{9F4DB289-26C3-4D1D-BD39-6CDFCB6EA820}" dt="2024-08-16T14:57:42.450" v="403" actId="20577"/>
          <ac:spMkLst>
            <pc:docMk/>
            <pc:sldMk cId="3856291452" sldId="256"/>
            <ac:spMk id="11" creationId="{0DF0B749-EB5A-57E3-903A-A41E9A85EB83}"/>
          </ac:spMkLst>
        </pc:spChg>
        <pc:spChg chg="add mod">
          <ac:chgData name="直輝 太田" userId="5c8471fac6fbf51f" providerId="LiveId" clId="{9F4DB289-26C3-4D1D-BD39-6CDFCB6EA820}" dt="2024-08-16T14:56:11.415" v="276"/>
          <ac:spMkLst>
            <pc:docMk/>
            <pc:sldMk cId="3856291452" sldId="256"/>
            <ac:spMk id="13" creationId="{7753F44F-38BA-9C68-1467-7EB7B9A2CB9C}"/>
          </ac:spMkLst>
        </pc:spChg>
        <pc:spChg chg="add mod">
          <ac:chgData name="直輝 太田" userId="5c8471fac6fbf51f" providerId="LiveId" clId="{9F4DB289-26C3-4D1D-BD39-6CDFCB6EA820}" dt="2024-08-16T14:56:11.731" v="277"/>
          <ac:spMkLst>
            <pc:docMk/>
            <pc:sldMk cId="3856291452" sldId="256"/>
            <ac:spMk id="15" creationId="{82ECA1AE-753B-A2D2-9EA3-7279E2D7AEBF}"/>
          </ac:spMkLst>
        </pc:spChg>
        <pc:spChg chg="mod">
          <ac:chgData name="直輝 太田" userId="5c8471fac6fbf51f" providerId="LiveId" clId="{9F4DB289-26C3-4D1D-BD39-6CDFCB6EA820}" dt="2024-08-16T15:22:45.687" v="800" actId="1076"/>
          <ac:spMkLst>
            <pc:docMk/>
            <pc:sldMk cId="3856291452" sldId="256"/>
            <ac:spMk id="16" creationId="{F116E8A1-BA76-3317-0091-FABC1183CD4C}"/>
          </ac:spMkLst>
        </pc:spChg>
        <pc:spChg chg="mod">
          <ac:chgData name="直輝 太田" userId="5c8471fac6fbf51f" providerId="LiveId" clId="{9F4DB289-26C3-4D1D-BD39-6CDFCB6EA820}" dt="2024-08-16T15:22:56.891" v="803" actId="1076"/>
          <ac:spMkLst>
            <pc:docMk/>
            <pc:sldMk cId="3856291452" sldId="256"/>
            <ac:spMk id="17" creationId="{E5329C4E-2A31-39F5-EEF7-B26F2A32BE0F}"/>
          </ac:spMkLst>
        </pc:spChg>
        <pc:spChg chg="mod">
          <ac:chgData name="直輝 太田" userId="5c8471fac6fbf51f" providerId="LiveId" clId="{9F4DB289-26C3-4D1D-BD39-6CDFCB6EA820}" dt="2024-08-16T15:23:01.594" v="804" actId="1076"/>
          <ac:spMkLst>
            <pc:docMk/>
            <pc:sldMk cId="3856291452" sldId="256"/>
            <ac:spMk id="18" creationId="{BE7580B0-99F0-FE02-1435-F072257BE2AF}"/>
          </ac:spMkLst>
        </pc:spChg>
        <pc:spChg chg="mod">
          <ac:chgData name="直輝 太田" userId="5c8471fac6fbf51f" providerId="LiveId" clId="{9F4DB289-26C3-4D1D-BD39-6CDFCB6EA820}" dt="2024-08-16T15:22:00.932" v="792" actId="6549"/>
          <ac:spMkLst>
            <pc:docMk/>
            <pc:sldMk cId="3856291452" sldId="256"/>
            <ac:spMk id="19" creationId="{A9BEAE2F-4CCA-A02B-490F-BD2F0B81E43B}"/>
          </ac:spMkLst>
        </pc:spChg>
        <pc:spChg chg="add mod">
          <ac:chgData name="直輝 太田" userId="5c8471fac6fbf51f" providerId="LiveId" clId="{9F4DB289-26C3-4D1D-BD39-6CDFCB6EA820}" dt="2024-08-16T14:56:17.728" v="278"/>
          <ac:spMkLst>
            <pc:docMk/>
            <pc:sldMk cId="3856291452" sldId="256"/>
            <ac:spMk id="20" creationId="{C0EAE366-3251-40F8-2E6B-CE955EDDC17B}"/>
          </ac:spMkLst>
        </pc:spChg>
        <pc:spChg chg="mod">
          <ac:chgData name="直輝 太田" userId="5c8471fac6fbf51f" providerId="LiveId" clId="{9F4DB289-26C3-4D1D-BD39-6CDFCB6EA820}" dt="2024-08-16T14:55:12.067" v="209" actId="20577"/>
          <ac:spMkLst>
            <pc:docMk/>
            <pc:sldMk cId="3856291452" sldId="256"/>
            <ac:spMk id="23" creationId="{DA62EA71-1D51-6EFE-09AB-585D6D7D8EAC}"/>
          </ac:spMkLst>
        </pc:spChg>
        <pc:spChg chg="mod">
          <ac:chgData name="直輝 太田" userId="5c8471fac6fbf51f" providerId="LiveId" clId="{9F4DB289-26C3-4D1D-BD39-6CDFCB6EA820}" dt="2024-08-16T14:55:07.040" v="208" actId="1076"/>
          <ac:spMkLst>
            <pc:docMk/>
            <pc:sldMk cId="3856291452" sldId="256"/>
            <ac:spMk id="24" creationId="{E61F920A-4D13-8C91-1944-51EC60415F82}"/>
          </ac:spMkLst>
        </pc:spChg>
        <pc:spChg chg="add mod">
          <ac:chgData name="直輝 太田" userId="5c8471fac6fbf51f" providerId="LiveId" clId="{9F4DB289-26C3-4D1D-BD39-6CDFCB6EA820}" dt="2024-08-16T14:57:06.195" v="344" actId="1076"/>
          <ac:spMkLst>
            <pc:docMk/>
            <pc:sldMk cId="3856291452" sldId="256"/>
            <ac:spMk id="25" creationId="{CC910983-26A2-6EE5-803F-515730EBE3C5}"/>
          </ac:spMkLst>
        </pc:spChg>
        <pc:spChg chg="add mod">
          <ac:chgData name="直輝 太田" userId="5c8471fac6fbf51f" providerId="LiveId" clId="{9F4DB289-26C3-4D1D-BD39-6CDFCB6EA820}" dt="2024-08-16T14:57:27.198" v="388" actId="1076"/>
          <ac:spMkLst>
            <pc:docMk/>
            <pc:sldMk cId="3856291452" sldId="256"/>
            <ac:spMk id="26" creationId="{AAE1DC9A-1B95-4EEA-6803-6442AC2F8FD3}"/>
          </ac:spMkLst>
        </pc:spChg>
        <pc:spChg chg="add mod">
          <ac:chgData name="直輝 太田" userId="5c8471fac6fbf51f" providerId="LiveId" clId="{9F4DB289-26C3-4D1D-BD39-6CDFCB6EA820}" dt="2024-08-16T15:21:46.843" v="784" actId="1076"/>
          <ac:spMkLst>
            <pc:docMk/>
            <pc:sldMk cId="3856291452" sldId="256"/>
            <ac:spMk id="27" creationId="{6CD743B2-EEBB-5B93-4001-BC6AA2ACC3E2}"/>
          </ac:spMkLst>
        </pc:spChg>
        <pc:spChg chg="add mod">
          <ac:chgData name="直輝 太田" userId="5c8471fac6fbf51f" providerId="LiveId" clId="{9F4DB289-26C3-4D1D-BD39-6CDFCB6EA820}" dt="2024-08-16T15:01:32.061" v="467"/>
          <ac:spMkLst>
            <pc:docMk/>
            <pc:sldMk cId="3856291452" sldId="256"/>
            <ac:spMk id="28" creationId="{84B6E1FD-90B0-48BB-D18A-17E9455D8538}"/>
          </ac:spMkLst>
        </pc:spChg>
        <pc:spChg chg="add mod">
          <ac:chgData name="直輝 太田" userId="5c8471fac6fbf51f" providerId="LiveId" clId="{9F4DB289-26C3-4D1D-BD39-6CDFCB6EA820}" dt="2024-08-16T15:08:43.329" v="603" actId="1076"/>
          <ac:spMkLst>
            <pc:docMk/>
            <pc:sldMk cId="3856291452" sldId="256"/>
            <ac:spMk id="29" creationId="{9199EA4C-F073-6C18-9775-4C911A9446E9}"/>
          </ac:spMkLst>
        </pc:spChg>
        <pc:spChg chg="add mod">
          <ac:chgData name="直輝 太田" userId="5c8471fac6fbf51f" providerId="LiveId" clId="{9F4DB289-26C3-4D1D-BD39-6CDFCB6EA820}" dt="2024-08-16T15:11:03.018" v="728" actId="20577"/>
          <ac:spMkLst>
            <pc:docMk/>
            <pc:sldMk cId="3856291452" sldId="256"/>
            <ac:spMk id="30" creationId="{5B094335-EFF2-9600-32FB-186971C91631}"/>
          </ac:spMkLst>
        </pc:spChg>
        <pc:spChg chg="add mod">
          <ac:chgData name="直輝 太田" userId="5c8471fac6fbf51f" providerId="LiveId" clId="{9F4DB289-26C3-4D1D-BD39-6CDFCB6EA820}" dt="2024-08-16T15:11:04.372" v="729"/>
          <ac:spMkLst>
            <pc:docMk/>
            <pc:sldMk cId="3856291452" sldId="256"/>
            <ac:spMk id="31" creationId="{CE261EB7-01A4-2A3D-5A15-BF12CF49EBA4}"/>
          </ac:spMkLst>
        </pc:spChg>
        <pc:picChg chg="mod">
          <ac:chgData name="直輝 太田" userId="5c8471fac6fbf51f" providerId="LiveId" clId="{9F4DB289-26C3-4D1D-BD39-6CDFCB6EA820}" dt="2024-08-16T15:22:49.294" v="802" actId="1076"/>
          <ac:picMkLst>
            <pc:docMk/>
            <pc:sldMk cId="3856291452" sldId="256"/>
            <ac:picMk id="5" creationId="{717F393B-EEF8-11D7-1231-FCC2EA35D5E3}"/>
          </ac:picMkLst>
        </pc:picChg>
        <pc:picChg chg="del">
          <ac:chgData name="直輝 太田" userId="5c8471fac6fbf51f" providerId="LiveId" clId="{9F4DB289-26C3-4D1D-BD39-6CDFCB6EA820}" dt="2024-08-16T14:57:48.702" v="404" actId="478"/>
          <ac:picMkLst>
            <pc:docMk/>
            <pc:sldMk cId="3856291452" sldId="256"/>
            <ac:picMk id="14" creationId="{4ABEA299-DBE7-FD08-A919-C0AC30666C5B}"/>
          </ac:picMkLst>
        </pc:picChg>
        <pc:picChg chg="add mod">
          <ac:chgData name="直輝 太田" userId="5c8471fac6fbf51f" providerId="LiveId" clId="{9F4DB289-26C3-4D1D-BD39-6CDFCB6EA820}" dt="2024-08-16T15:11:11.618" v="730"/>
          <ac:picMkLst>
            <pc:docMk/>
            <pc:sldMk cId="3856291452" sldId="256"/>
            <ac:picMk id="32" creationId="{8FFEADEA-B5A2-E9FD-D2B3-1EB1F28332BC}"/>
          </ac:picMkLst>
        </pc:picChg>
        <pc:picChg chg="add mod">
          <ac:chgData name="直輝 太田" userId="5c8471fac6fbf51f" providerId="LiveId" clId="{9F4DB289-26C3-4D1D-BD39-6CDFCB6EA820}" dt="2024-08-16T15:19:10.751" v="769" actId="1076"/>
          <ac:picMkLst>
            <pc:docMk/>
            <pc:sldMk cId="3856291452" sldId="256"/>
            <ac:picMk id="34" creationId="{2EE7064F-41F4-E1E6-8026-E11A21F02777}"/>
          </ac:picMkLst>
        </pc:picChg>
        <pc:picChg chg="add mod">
          <ac:chgData name="直輝 太田" userId="5c8471fac6fbf51f" providerId="LiveId" clId="{9F4DB289-26C3-4D1D-BD39-6CDFCB6EA820}" dt="2024-08-16T15:19:03.611" v="768" actId="1076"/>
          <ac:picMkLst>
            <pc:docMk/>
            <pc:sldMk cId="3856291452" sldId="256"/>
            <ac:picMk id="36" creationId="{399F0593-F7F8-752C-7E80-684F23079C44}"/>
          </ac:picMkLst>
        </pc:picChg>
        <pc:picChg chg="add del mod">
          <ac:chgData name="直輝 太田" userId="5c8471fac6fbf51f" providerId="LiveId" clId="{9F4DB289-26C3-4D1D-BD39-6CDFCB6EA820}" dt="2024-08-16T15:20:05.143" v="770" actId="478"/>
          <ac:picMkLst>
            <pc:docMk/>
            <pc:sldMk cId="3856291452" sldId="256"/>
            <ac:picMk id="38" creationId="{443A4D29-B047-2FC0-D3E9-06556E1248B1}"/>
          </ac:picMkLst>
        </pc:picChg>
        <pc:picChg chg="add mod">
          <ac:chgData name="直輝 太田" userId="5c8471fac6fbf51f" providerId="LiveId" clId="{9F4DB289-26C3-4D1D-BD39-6CDFCB6EA820}" dt="2024-08-16T15:20:26.431" v="775" actId="1076"/>
          <ac:picMkLst>
            <pc:docMk/>
            <pc:sldMk cId="3856291452" sldId="256"/>
            <ac:picMk id="40" creationId="{80C04A85-FC56-B3C9-0DA8-DBC5237115C8}"/>
          </ac:picMkLst>
        </pc:picChg>
      </pc:sldChg>
    </pc:docChg>
  </pc:docChgLst>
  <pc:docChgLst>
    <pc:chgData name="直輝 太田" userId="5c8471fac6fbf51f" providerId="LiveId" clId="{01EE3542-7DAB-4C79-8E04-FE499471D68C}"/>
    <pc:docChg chg="undo custSel modSld">
      <pc:chgData name="直輝 太田" userId="5c8471fac6fbf51f" providerId="LiveId" clId="{01EE3542-7DAB-4C79-8E04-FE499471D68C}" dt="2024-05-29T22:40:26.524" v="538" actId="20577"/>
      <pc:docMkLst>
        <pc:docMk/>
      </pc:docMkLst>
      <pc:sldChg chg="addSp delSp modSp mod">
        <pc:chgData name="直輝 太田" userId="5c8471fac6fbf51f" providerId="LiveId" clId="{01EE3542-7DAB-4C79-8E04-FE499471D68C}" dt="2024-05-29T22:40:26.524" v="538" actId="20577"/>
        <pc:sldMkLst>
          <pc:docMk/>
          <pc:sldMk cId="3856291452" sldId="256"/>
        </pc:sldMkLst>
        <pc:spChg chg="add mod">
          <ac:chgData name="直輝 太田" userId="5c8471fac6fbf51f" providerId="LiveId" clId="{01EE3542-7DAB-4C79-8E04-FE499471D68C}" dt="2024-05-29T01:45:02.291" v="520" actId="1076"/>
          <ac:spMkLst>
            <pc:docMk/>
            <pc:sldMk cId="3856291452" sldId="256"/>
            <ac:spMk id="4" creationId="{DB0BD17F-9550-2607-BABC-7010EDA107A7}"/>
          </ac:spMkLst>
        </pc:spChg>
        <pc:spChg chg="mod">
          <ac:chgData name="直輝 太田" userId="5c8471fac6fbf51f" providerId="LiveId" clId="{01EE3542-7DAB-4C79-8E04-FE499471D68C}" dt="2024-05-29T01:50:41.930" v="521" actId="1076"/>
          <ac:spMkLst>
            <pc:docMk/>
            <pc:sldMk cId="3856291452" sldId="256"/>
            <ac:spMk id="7" creationId="{FF6416FC-9CDE-A21C-5EEB-330A96906694}"/>
          </ac:spMkLst>
        </pc:spChg>
        <pc:spChg chg="mod">
          <ac:chgData name="直輝 太田" userId="5c8471fac6fbf51f" providerId="LiveId" clId="{01EE3542-7DAB-4C79-8E04-FE499471D68C}" dt="2024-05-29T01:29:35.827" v="274" actId="255"/>
          <ac:spMkLst>
            <pc:docMk/>
            <pc:sldMk cId="3856291452" sldId="256"/>
            <ac:spMk id="8" creationId="{52B07B64-1FC8-AE5B-4F28-8E84B528AFE7}"/>
          </ac:spMkLst>
        </pc:spChg>
        <pc:spChg chg="del mod">
          <ac:chgData name="直輝 太田" userId="5c8471fac6fbf51f" providerId="LiveId" clId="{01EE3542-7DAB-4C79-8E04-FE499471D68C}" dt="2024-05-29T01:44:52.714" v="519" actId="478"/>
          <ac:spMkLst>
            <pc:docMk/>
            <pc:sldMk cId="3856291452" sldId="256"/>
            <ac:spMk id="9" creationId="{D8995BF7-1470-670D-A6A8-3C8E1B92035B}"/>
          </ac:spMkLst>
        </pc:spChg>
        <pc:spChg chg="del">
          <ac:chgData name="直輝 太田" userId="5c8471fac6fbf51f" providerId="LiveId" clId="{01EE3542-7DAB-4C79-8E04-FE499471D68C}" dt="2024-05-29T01:30:26.835" v="285" actId="478"/>
          <ac:spMkLst>
            <pc:docMk/>
            <pc:sldMk cId="3856291452" sldId="256"/>
            <ac:spMk id="12" creationId="{58A8940D-A053-1DA8-5060-64F25E181B95}"/>
          </ac:spMkLst>
        </pc:spChg>
        <pc:spChg chg="mod">
          <ac:chgData name="直輝 太田" userId="5c8471fac6fbf51f" providerId="LiveId" clId="{01EE3542-7DAB-4C79-8E04-FE499471D68C}" dt="2024-05-29T22:40:26.524" v="538" actId="20577"/>
          <ac:spMkLst>
            <pc:docMk/>
            <pc:sldMk cId="3856291452" sldId="256"/>
            <ac:spMk id="13" creationId="{3DE28415-B85F-4573-1649-8B80D8662BFA}"/>
          </ac:spMkLst>
        </pc:spChg>
        <pc:picChg chg="mod">
          <ac:chgData name="直輝 太田" userId="5c8471fac6fbf51f" providerId="LiveId" clId="{01EE3542-7DAB-4C79-8E04-FE499471D68C}" dt="2024-05-29T01:38:25.685" v="294" actId="14100"/>
          <ac:picMkLst>
            <pc:docMk/>
            <pc:sldMk cId="3856291452" sldId="256"/>
            <ac:picMk id="5" creationId="{717F393B-EEF8-11D7-1231-FCC2EA35D5E3}"/>
          </ac:picMkLst>
        </pc:picChg>
        <pc:picChg chg="add mod">
          <ac:chgData name="直輝 太田" userId="5c8471fac6fbf51f" providerId="LiveId" clId="{01EE3542-7DAB-4C79-8E04-FE499471D68C}" dt="2024-05-29T01:31:15.562" v="291" actId="1076"/>
          <ac:picMkLst>
            <pc:docMk/>
            <pc:sldMk cId="3856291452" sldId="256"/>
            <ac:picMk id="14" creationId="{4ABEA299-DBE7-FD08-A919-C0AC30666C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3208-995C-4A66-998A-947EC509E00C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71CC4-B7C7-4A3E-9B98-69F67E384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5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6408" rtl="0" eaLnBrk="1" latinLnBrk="0" hangingPunct="1">
      <a:defRPr kumimoji="1" sz="770" kern="1200">
        <a:solidFill>
          <a:schemeClr val="tx1"/>
        </a:solidFill>
        <a:latin typeface="+mn-lt"/>
        <a:ea typeface="+mn-ea"/>
        <a:cs typeface="+mn-cs"/>
      </a:defRPr>
    </a:lvl1pPr>
    <a:lvl2pPr marL="293204" algn="l" defTabSz="586408" rtl="0" eaLnBrk="1" latinLnBrk="0" hangingPunct="1">
      <a:defRPr kumimoji="1" sz="770" kern="1200">
        <a:solidFill>
          <a:schemeClr val="tx1"/>
        </a:solidFill>
        <a:latin typeface="+mn-lt"/>
        <a:ea typeface="+mn-ea"/>
        <a:cs typeface="+mn-cs"/>
      </a:defRPr>
    </a:lvl2pPr>
    <a:lvl3pPr marL="586408" algn="l" defTabSz="586408" rtl="0" eaLnBrk="1" latinLnBrk="0" hangingPunct="1">
      <a:defRPr kumimoji="1" sz="770" kern="1200">
        <a:solidFill>
          <a:schemeClr val="tx1"/>
        </a:solidFill>
        <a:latin typeface="+mn-lt"/>
        <a:ea typeface="+mn-ea"/>
        <a:cs typeface="+mn-cs"/>
      </a:defRPr>
    </a:lvl3pPr>
    <a:lvl4pPr marL="879614" algn="l" defTabSz="586408" rtl="0" eaLnBrk="1" latinLnBrk="0" hangingPunct="1">
      <a:defRPr kumimoji="1" sz="770" kern="1200">
        <a:solidFill>
          <a:schemeClr val="tx1"/>
        </a:solidFill>
        <a:latin typeface="+mn-lt"/>
        <a:ea typeface="+mn-ea"/>
        <a:cs typeface="+mn-cs"/>
      </a:defRPr>
    </a:lvl4pPr>
    <a:lvl5pPr marL="1172817" algn="l" defTabSz="586408" rtl="0" eaLnBrk="1" latinLnBrk="0" hangingPunct="1">
      <a:defRPr kumimoji="1" sz="770" kern="1200">
        <a:solidFill>
          <a:schemeClr val="tx1"/>
        </a:solidFill>
        <a:latin typeface="+mn-lt"/>
        <a:ea typeface="+mn-ea"/>
        <a:cs typeface="+mn-cs"/>
      </a:defRPr>
    </a:lvl5pPr>
    <a:lvl6pPr marL="1466020" algn="l" defTabSz="586408" rtl="0" eaLnBrk="1" latinLnBrk="0" hangingPunct="1">
      <a:defRPr kumimoji="1" sz="770" kern="1200">
        <a:solidFill>
          <a:schemeClr val="tx1"/>
        </a:solidFill>
        <a:latin typeface="+mn-lt"/>
        <a:ea typeface="+mn-ea"/>
        <a:cs typeface="+mn-cs"/>
      </a:defRPr>
    </a:lvl6pPr>
    <a:lvl7pPr marL="1759225" algn="l" defTabSz="586408" rtl="0" eaLnBrk="1" latinLnBrk="0" hangingPunct="1">
      <a:defRPr kumimoji="1" sz="770" kern="1200">
        <a:solidFill>
          <a:schemeClr val="tx1"/>
        </a:solidFill>
        <a:latin typeface="+mn-lt"/>
        <a:ea typeface="+mn-ea"/>
        <a:cs typeface="+mn-cs"/>
      </a:defRPr>
    </a:lvl7pPr>
    <a:lvl8pPr marL="2052429" algn="l" defTabSz="586408" rtl="0" eaLnBrk="1" latinLnBrk="0" hangingPunct="1">
      <a:defRPr kumimoji="1" sz="770" kern="1200">
        <a:solidFill>
          <a:schemeClr val="tx1"/>
        </a:solidFill>
        <a:latin typeface="+mn-lt"/>
        <a:ea typeface="+mn-ea"/>
        <a:cs typeface="+mn-cs"/>
      </a:defRPr>
    </a:lvl8pPr>
    <a:lvl9pPr marL="2345634" algn="l" defTabSz="586408" rtl="0" eaLnBrk="1" latinLnBrk="0" hangingPunct="1">
      <a:defRPr kumimoji="1" sz="7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71CC4-B7C7-4A3E-9B98-69F67E38420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92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7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9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23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9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73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70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0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40E9-34D1-4646-83F5-916A3210E5D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83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3247AA-BF71-B91C-449F-DB014787B747}"/>
              </a:ext>
            </a:extLst>
          </p:cNvPr>
          <p:cNvSpPr/>
          <p:nvPr/>
        </p:nvSpPr>
        <p:spPr>
          <a:xfrm>
            <a:off x="10535" y="3788274"/>
            <a:ext cx="7538607" cy="43807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09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F0C4562-EAA3-9A35-DA19-ACED74326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0"/>
          <a:stretch/>
        </p:blipFill>
        <p:spPr>
          <a:xfrm>
            <a:off x="10535" y="7801610"/>
            <a:ext cx="6954240" cy="2102435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C2945B1-8535-39F3-C2E6-5A633E584C8C}"/>
              </a:ext>
            </a:extLst>
          </p:cNvPr>
          <p:cNvSpPr/>
          <p:nvPr/>
        </p:nvSpPr>
        <p:spPr>
          <a:xfrm>
            <a:off x="10533" y="9904045"/>
            <a:ext cx="7487343" cy="7728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09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7F393B-EEF8-11D7-1231-FCC2EA35D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7" r="-17" b="40519"/>
          <a:stretch/>
        </p:blipFill>
        <p:spPr>
          <a:xfrm>
            <a:off x="10535" y="-16076"/>
            <a:ext cx="7538606" cy="38106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6416FC-9CDE-A21C-5EEB-330A96906694}"/>
              </a:ext>
            </a:extLst>
          </p:cNvPr>
          <p:cNvSpPr txBox="1"/>
          <p:nvPr/>
        </p:nvSpPr>
        <p:spPr>
          <a:xfrm>
            <a:off x="-412639" y="1414279"/>
            <a:ext cx="8177612" cy="283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46"/>
              </a:spcAft>
            </a:pPr>
            <a:r>
              <a:rPr kumimoji="1" lang="en-US" altLang="ja-JP" sz="387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The</a:t>
            </a:r>
            <a:r>
              <a:rPr kumimoji="1" lang="ja-JP" altLang="en-US" sz="387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r>
              <a:rPr kumimoji="1" lang="en-US" altLang="ja-JP" sz="387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59</a:t>
            </a:r>
            <a:r>
              <a:rPr kumimoji="1" lang="en-US" altLang="ja-JP" sz="3874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th</a:t>
            </a:r>
            <a:r>
              <a:rPr kumimoji="1" lang="en-US" altLang="ja-JP" sz="387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 </a:t>
            </a:r>
          </a:p>
          <a:p>
            <a:pPr algn="ctr">
              <a:spcAft>
                <a:spcPts val="646"/>
              </a:spcAft>
            </a:pPr>
            <a:r>
              <a:rPr kumimoji="1" lang="en-US" altLang="ja-JP" sz="387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Japanese Speech Contest</a:t>
            </a:r>
          </a:p>
          <a:p>
            <a:pPr algn="ctr">
              <a:spcAft>
                <a:spcPts val="646"/>
              </a:spcAft>
            </a:pPr>
            <a:r>
              <a:rPr kumimoji="1" lang="en-US" altLang="ja-JP" sz="387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by International Students</a:t>
            </a:r>
          </a:p>
          <a:p>
            <a:pPr>
              <a:spcAft>
                <a:spcPts val="646"/>
              </a:spcAft>
            </a:pPr>
            <a:r>
              <a:rPr kumimoji="1" lang="ja-JP" altLang="en-US" sz="1722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  <a:r>
              <a:rPr kumimoji="1" lang="ja-JP" altLang="en-US" sz="2109" dirty="0">
                <a:solidFill>
                  <a:schemeClr val="bg1"/>
                </a:solidFill>
              </a:rPr>
              <a:t>　</a:t>
            </a:r>
            <a:endParaRPr kumimoji="1" lang="ja-JP" altLang="en-US" sz="1722" b="1" dirty="0">
              <a:solidFill>
                <a:schemeClr val="bg1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kumimoji="1" lang="ja-JP" altLang="en-US" sz="2109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B07B64-1FC8-AE5B-4F28-8E84B528AFE7}"/>
              </a:ext>
            </a:extLst>
          </p:cNvPr>
          <p:cNvSpPr txBox="1"/>
          <p:nvPr/>
        </p:nvSpPr>
        <p:spPr>
          <a:xfrm>
            <a:off x="2695588" y="4635501"/>
            <a:ext cx="5069385" cy="121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15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December</a:t>
            </a:r>
            <a:r>
              <a:rPr kumimoji="1" lang="ja-JP" altLang="en-US" sz="215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en-US" altLang="ja-JP" sz="215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15, 2024</a:t>
            </a:r>
          </a:p>
          <a:p>
            <a:pPr algn="ctr"/>
            <a:r>
              <a:rPr kumimoji="1" lang="en-US" altLang="ja-JP" sz="215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@Ono Memorial Auditorium </a:t>
            </a:r>
          </a:p>
          <a:p>
            <a:pPr algn="ctr"/>
            <a:r>
              <a:rPr kumimoji="1" lang="en-US" altLang="ja-JP" sz="215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in </a:t>
            </a:r>
            <a:r>
              <a:rPr kumimoji="1" lang="en-US" altLang="ja-JP" sz="2152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Waseda</a:t>
            </a:r>
            <a:r>
              <a:rPr kumimoji="1" lang="en-US" altLang="ja-JP" sz="215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University</a:t>
            </a:r>
            <a:r>
              <a:rPr kumimoji="1" lang="en-US" altLang="ja-JP" sz="301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F0B749-EB5A-57E3-903A-A41E9A85EB83}"/>
              </a:ext>
            </a:extLst>
          </p:cNvPr>
          <p:cNvSpPr txBox="1"/>
          <p:nvPr/>
        </p:nvSpPr>
        <p:spPr>
          <a:xfrm>
            <a:off x="178847" y="6350814"/>
            <a:ext cx="2249568" cy="55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7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Reservation</a:t>
            </a:r>
            <a:r>
              <a:rPr kumimoji="1" lang="ja-JP" altLang="en-US" sz="1507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r>
              <a:rPr kumimoji="1" lang="en-US" altLang="ja-JP" sz="1507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of</a:t>
            </a:r>
            <a:r>
              <a:rPr kumimoji="1" lang="ja-JP" altLang="en-US" sz="1507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r>
              <a:rPr kumimoji="1" lang="en-US" altLang="ja-JP" sz="1507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information</a:t>
            </a:r>
            <a:r>
              <a:rPr kumimoji="1" lang="ja-JP" altLang="en-US" sz="1507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r>
              <a:rPr kumimoji="1" lang="en-US" altLang="ja-JP" sz="1507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session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0BD17F-9550-2607-BABC-7010EDA107A7}"/>
              </a:ext>
            </a:extLst>
          </p:cNvPr>
          <p:cNvSpPr txBox="1"/>
          <p:nvPr/>
        </p:nvSpPr>
        <p:spPr>
          <a:xfrm>
            <a:off x="-637359" y="9927247"/>
            <a:ext cx="6268027" cy="96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7" b="1" dirty="0">
                <a:solidFill>
                  <a:schemeClr val="bg1"/>
                </a:solidFill>
                <a:latin typeface="YADK31-VBBc 1"/>
              </a:rPr>
              <a:t>【</a:t>
            </a:r>
            <a:r>
              <a:rPr lang="ja-JP" altLang="en-US" sz="1507" b="1" dirty="0">
                <a:solidFill>
                  <a:schemeClr val="bg1"/>
                </a:solidFill>
                <a:latin typeface="YADK31-VBBc 1"/>
              </a:rPr>
              <a:t>主催</a:t>
            </a:r>
            <a:r>
              <a:rPr lang="en-US" altLang="ja-JP" sz="1507" b="1" dirty="0">
                <a:solidFill>
                  <a:schemeClr val="bg1"/>
                </a:solidFill>
                <a:latin typeface="YADK31-VBBc 1"/>
              </a:rPr>
              <a:t>】</a:t>
            </a:r>
            <a:r>
              <a:rPr lang="ja-JP" altLang="en-US" sz="1507" b="1" dirty="0">
                <a:solidFill>
                  <a:schemeClr val="bg1"/>
                </a:solidFill>
                <a:latin typeface="YADK31-VBBc 1"/>
              </a:rPr>
              <a:t>早稲田大学国際学生友好会</a:t>
            </a:r>
            <a:r>
              <a:rPr lang="en-US" altLang="ja-JP" sz="1507" b="1" dirty="0">
                <a:solidFill>
                  <a:schemeClr val="bg1"/>
                </a:solidFill>
                <a:latin typeface="YADK31-VBBc 1"/>
              </a:rPr>
              <a:t>(WIC)  </a:t>
            </a:r>
          </a:p>
          <a:p>
            <a:pPr algn="ctr"/>
            <a:r>
              <a:rPr lang="en-US" altLang="ja-JP" sz="1507" b="1" dirty="0">
                <a:solidFill>
                  <a:schemeClr val="bg1"/>
                </a:solidFill>
                <a:latin typeface="YADK31-VBBc 1"/>
              </a:rPr>
              <a:t>                  HP: https://wicspeechkoutest23.wixsite.com/wic-speechcontest  Instagram: @wic1956/ X: @wic_1956</a:t>
            </a:r>
            <a:endParaRPr lang="ja-JP" altLang="en-US" sz="1507" b="1" dirty="0">
              <a:solidFill>
                <a:schemeClr val="bg1"/>
              </a:solidFill>
              <a:latin typeface="YADK31-VBBc 1"/>
            </a:endParaRPr>
          </a:p>
          <a:p>
            <a:endParaRPr lang="ja-JP" altLang="en-US" sz="1130" b="1" dirty="0">
              <a:solidFill>
                <a:schemeClr val="bg1"/>
              </a:solidFill>
              <a:latin typeface="YADK31-VBBc 1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505761-DE75-92F1-0DC6-4D78842B8F7F}"/>
              </a:ext>
            </a:extLst>
          </p:cNvPr>
          <p:cNvSpPr txBox="1"/>
          <p:nvPr/>
        </p:nvSpPr>
        <p:spPr>
          <a:xfrm>
            <a:off x="1478020" y="9800728"/>
            <a:ext cx="2738911" cy="22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61" b="1" dirty="0">
                <a:solidFill>
                  <a:schemeClr val="bg1"/>
                </a:solidFill>
              </a:rPr>
              <a:t>わせだだいがくこくさいがくせいゆうこうかい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1BEFC7-3ED2-E36A-AF2E-C200F354CFCA}"/>
              </a:ext>
            </a:extLst>
          </p:cNvPr>
          <p:cNvSpPr txBox="1"/>
          <p:nvPr/>
        </p:nvSpPr>
        <p:spPr>
          <a:xfrm>
            <a:off x="835431" y="9806966"/>
            <a:ext cx="642588" cy="22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61" b="1" dirty="0">
                <a:solidFill>
                  <a:schemeClr val="bg1"/>
                </a:solidFill>
              </a:rPr>
              <a:t>しゅさい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7580B0-99F0-FE02-1435-F072257BE2AF}"/>
              </a:ext>
            </a:extLst>
          </p:cNvPr>
          <p:cNvSpPr txBox="1"/>
          <p:nvPr/>
        </p:nvSpPr>
        <p:spPr>
          <a:xfrm>
            <a:off x="153928" y="2191870"/>
            <a:ext cx="1613596" cy="25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76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  <a:endParaRPr kumimoji="1" lang="ja-JP" altLang="en-US" sz="861" b="1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A62EA71-1D51-6EFE-09AB-585D6D7D8EAC}"/>
              </a:ext>
            </a:extLst>
          </p:cNvPr>
          <p:cNvSpPr txBox="1"/>
          <p:nvPr/>
        </p:nvSpPr>
        <p:spPr>
          <a:xfrm>
            <a:off x="3381122" y="4927925"/>
            <a:ext cx="5140483" cy="25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76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endParaRPr kumimoji="1" lang="ja-JP" altLang="en-US" sz="861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1F920A-4D13-8C91-1944-51EC60415F82}"/>
              </a:ext>
            </a:extLst>
          </p:cNvPr>
          <p:cNvSpPr txBox="1"/>
          <p:nvPr/>
        </p:nvSpPr>
        <p:spPr>
          <a:xfrm>
            <a:off x="3451146" y="5575161"/>
            <a:ext cx="5140483" cy="25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76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endParaRPr kumimoji="1" lang="ja-JP" altLang="en-US" sz="861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910983-26A2-6EE5-803F-515730EBE3C5}"/>
              </a:ext>
            </a:extLst>
          </p:cNvPr>
          <p:cNvSpPr txBox="1"/>
          <p:nvPr/>
        </p:nvSpPr>
        <p:spPr>
          <a:xfrm>
            <a:off x="2326362" y="6377414"/>
            <a:ext cx="2249568" cy="55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7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Application for participation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E1DC9A-1B95-4EEA-6803-6442AC2F8FD3}"/>
              </a:ext>
            </a:extLst>
          </p:cNvPr>
          <p:cNvSpPr txBox="1"/>
          <p:nvPr/>
        </p:nvSpPr>
        <p:spPr>
          <a:xfrm>
            <a:off x="4908163" y="6403420"/>
            <a:ext cx="2249568" cy="55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7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If you have some questions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CD743B2-EEBB-5B93-4001-BC6AA2ACC3E2}"/>
              </a:ext>
            </a:extLst>
          </p:cNvPr>
          <p:cNvSpPr/>
          <p:nvPr/>
        </p:nvSpPr>
        <p:spPr>
          <a:xfrm>
            <a:off x="307574" y="4773876"/>
            <a:ext cx="2956207" cy="10305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109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Application Deadline:</a:t>
            </a:r>
            <a:r>
              <a:rPr kumimoji="1" lang="ja-JP" altLang="en-US" sz="2109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　</a:t>
            </a:r>
            <a:endParaRPr kumimoji="1" lang="en-US" altLang="ja-JP" sz="2109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kumimoji="1" lang="en-US" altLang="ja-JP" sz="2152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October 4, 2024</a:t>
            </a:r>
            <a:endParaRPr kumimoji="1" lang="ja-JP" altLang="en-US" sz="2152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B094335-EFF2-9600-32FB-186971C91631}"/>
              </a:ext>
            </a:extLst>
          </p:cNvPr>
          <p:cNvSpPr/>
          <p:nvPr/>
        </p:nvSpPr>
        <p:spPr>
          <a:xfrm>
            <a:off x="5378515" y="8092969"/>
            <a:ext cx="3143090" cy="3161460"/>
          </a:xfrm>
          <a:prstGeom prst="ellipse">
            <a:avLst/>
          </a:prstGeom>
          <a:solidFill>
            <a:srgbClr val="9E2E46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938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E261EB7-01A4-2A3D-5A15-BF12CF49EBA4}"/>
              </a:ext>
            </a:extLst>
          </p:cNvPr>
          <p:cNvSpPr txBox="1"/>
          <p:nvPr/>
        </p:nvSpPr>
        <p:spPr>
          <a:xfrm>
            <a:off x="5515405" y="8526338"/>
            <a:ext cx="2249568" cy="107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152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Contest</a:t>
            </a:r>
          </a:p>
          <a:p>
            <a:pPr algn="ctr"/>
            <a:r>
              <a:rPr kumimoji="1" lang="en-US" altLang="ja-JP" sz="2152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Last Year</a:t>
            </a:r>
          </a:p>
          <a:p>
            <a:endParaRPr kumimoji="1" lang="ja-JP" altLang="en-US" sz="2109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8FFEADEA-B5A2-E9FD-D2B3-1EB1F2833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022" y="9269224"/>
            <a:ext cx="1327887" cy="132788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EE7064F-41F4-E1E6-8026-E11A21F02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81" y="7019356"/>
            <a:ext cx="916392" cy="91639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99F0593-F7F8-752C-7E80-684F23079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86" y="7030728"/>
            <a:ext cx="905690" cy="90569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0C04A85-FC56-B3C9-0DA8-DBC523711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68" y="7004932"/>
            <a:ext cx="898709" cy="89870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6451A1-4A2C-D1D5-AE4D-A03DE9AFD44F}"/>
              </a:ext>
            </a:extLst>
          </p:cNvPr>
          <p:cNvSpPr txBox="1"/>
          <p:nvPr/>
        </p:nvSpPr>
        <p:spPr>
          <a:xfrm>
            <a:off x="-295299" y="3038639"/>
            <a:ext cx="8177612" cy="163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46"/>
              </a:spcAft>
            </a:pPr>
            <a:endParaRPr kumimoji="1" lang="en-US" altLang="ja-JP" sz="3444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>
              <a:spcAft>
                <a:spcPts val="646"/>
              </a:spcAft>
            </a:pPr>
            <a:r>
              <a:rPr kumimoji="1" lang="en-US" altLang="ja-JP" sz="3444" b="1" u="sng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Currently Recruiting Participants! </a:t>
            </a:r>
            <a:r>
              <a:rPr kumimoji="1" lang="ja-JP" altLang="en-US" sz="1722" b="1" u="sng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2109" b="1" u="sng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endParaRPr kumimoji="1" lang="ja-JP" altLang="en-US" sz="1722" b="1" u="sng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sz="210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9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141</TotalTime>
  <Words>95</Words>
  <Application>Microsoft Macintosh PowerPoint</Application>
  <PresentationFormat>ユーザー設定</PresentationFormat>
  <Paragraphs>24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HGS創英角ﾎﾟｯﾌﾟ体</vt:lpstr>
      <vt:lpstr>UD デジタル 教科書体 NK-R</vt:lpstr>
      <vt:lpstr>UD デジタル 教科書体 NP-R</vt:lpstr>
      <vt:lpstr>YADK31-VBBc 1</vt:lpstr>
      <vt:lpstr>游ゴシック</vt:lpstr>
      <vt:lpstr>Arial</vt:lpstr>
      <vt:lpstr>Calibri</vt:lpstr>
      <vt:lpstr>Calibri Light</vt:lpstr>
      <vt:lpstr>Office 2013 - 2022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直輝 太田</dc:creator>
  <cp:lastModifiedBy>S222412080</cp:lastModifiedBy>
  <cp:revision>3</cp:revision>
  <cp:lastPrinted>2024-09-09T14:44:53Z</cp:lastPrinted>
  <dcterms:created xsi:type="dcterms:W3CDTF">2024-04-16T03:50:57Z</dcterms:created>
  <dcterms:modified xsi:type="dcterms:W3CDTF">2024-09-09T14:48:09Z</dcterms:modified>
</cp:coreProperties>
</file>