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7"/>
    <p:restoredTop sz="93382"/>
  </p:normalViewPr>
  <p:slideViewPr>
    <p:cSldViewPr snapToGrid="0">
      <p:cViewPr>
        <p:scale>
          <a:sx n="38" d="100"/>
          <a:sy n="38" d="100"/>
        </p:scale>
        <p:origin x="28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06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28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9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38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22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4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2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27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62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66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89CDE-5E5B-B245-891B-902E7CC7A6A4}" type="datetimeFigureOut">
              <a:rPr kumimoji="1" lang="ja-JP" altLang="en-US" smtClean="0"/>
              <a:t>2024/12/14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E15BD-E1AF-9547-99D9-5220FB1A8C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63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E61619-09A5-0903-FAE6-5615289A6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81" y="5465403"/>
            <a:ext cx="1127838" cy="3448756"/>
          </a:xfrm>
        </p:spPr>
        <p:txBody>
          <a:bodyPr>
            <a:noAutofit/>
          </a:bodyPr>
          <a:lstStyle/>
          <a:p>
            <a:r>
              <a:rPr kumimoji="1" lang="ja-JP" altLang="en-US" sz="30000" b="1">
                <a:latin typeface="HGPMinchoE" panose="02020900000000000000" pitchFamily="18" charset="-128"/>
                <a:ea typeface="HGPMinchoE" panose="02020900000000000000" pitchFamily="18" charset="-128"/>
              </a:rPr>
              <a:t>受付</a:t>
            </a:r>
          </a:p>
        </p:txBody>
      </p:sp>
    </p:spTree>
    <p:extLst>
      <p:ext uri="{BB962C8B-B14F-4D97-AF65-F5344CB8AC3E}">
        <p14:creationId xmlns:p14="http://schemas.microsoft.com/office/powerpoint/2010/main" val="108942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14C23-E7C3-C2CB-9B7B-2EACB7AC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808125"/>
            <a:ext cx="6127750" cy="1914702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>
                <a:latin typeface="HGPMinchoE" panose="02020900000000000000" pitchFamily="18" charset="-128"/>
                <a:ea typeface="HGPMinchoE" panose="02020900000000000000" pitchFamily="18" charset="-128"/>
              </a:rPr>
              <a:t>パンフレット</a:t>
            </a:r>
            <a:r>
              <a:rPr lang="en-US" altLang="ja-JP" sz="5400" b="1" dirty="0">
                <a:latin typeface="HGPMinchoE" panose="02020900000000000000" pitchFamily="18" charset="-128"/>
                <a:ea typeface="HGPMinchoE" panose="02020900000000000000" pitchFamily="18" charset="-128"/>
              </a:rPr>
              <a:t>QR</a:t>
            </a:r>
            <a:endParaRPr kumimoji="1" lang="ja-JP" altLang="en-US" sz="5400" b="1">
              <a:latin typeface="HGPMinchoE" panose="02020900000000000000" pitchFamily="18" charset="-128"/>
              <a:ea typeface="HGPMinchoE" panose="02020900000000000000" pitchFamily="18" charset="-128"/>
            </a:endParaRPr>
          </a:p>
        </p:txBody>
      </p:sp>
      <p:pic>
        <p:nvPicPr>
          <p:cNvPr id="5" name="コンテンツ プレースホルダー 4" descr="QR コード&#10;&#10;自動的に生成された説明">
            <a:extLst>
              <a:ext uri="{FF2B5EF4-FFF2-40B4-BE49-F238E27FC236}">
                <a16:creationId xmlns:a16="http://schemas.microsoft.com/office/drawing/2014/main" id="{3170A217-149E-8075-A99F-659A8DE66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3061494"/>
            <a:ext cx="5105400" cy="5435600"/>
          </a:xfrm>
        </p:spPr>
      </p:pic>
    </p:spTree>
    <p:extLst>
      <p:ext uri="{BB962C8B-B14F-4D97-AF65-F5344CB8AC3E}">
        <p14:creationId xmlns:p14="http://schemas.microsoft.com/office/powerpoint/2010/main" val="247896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Macintosh PowerPoint</Application>
  <PresentationFormat>A4 210 x 297 mm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HGPMinchoE</vt:lpstr>
      <vt:lpstr>Aptos</vt:lpstr>
      <vt:lpstr>Aptos Display</vt:lpstr>
      <vt:lpstr>Arial</vt:lpstr>
      <vt:lpstr>Office テーマ</vt:lpstr>
      <vt:lpstr>受付</vt:lpstr>
      <vt:lpstr>パンフレットQR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S222412080</dc:creator>
  <cp:lastModifiedBy>S222412080</cp:lastModifiedBy>
  <cp:revision>2</cp:revision>
  <cp:lastPrinted>2024-12-14T12:34:21Z</cp:lastPrinted>
  <dcterms:created xsi:type="dcterms:W3CDTF">2024-12-14T12:21:32Z</dcterms:created>
  <dcterms:modified xsi:type="dcterms:W3CDTF">2024-12-14T12:35:19Z</dcterms:modified>
</cp:coreProperties>
</file>