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58E08E-C7F8-769C-08BD-5D389CA96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760882-2EDE-8911-7128-390B1A62C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5ED757-9952-949B-9BA7-0BE96850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6DE8-3DDC-424B-863D-AB4DAE9BDF69}" type="datetimeFigureOut">
              <a:rPr kumimoji="1" lang="ja-JP" altLang="en-US" smtClean="0"/>
              <a:t>2024/3/2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656195-7E0A-04BE-F702-B1111130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82C522-4EEB-E269-57DC-561D012A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B50F-6F23-934E-82E0-77038E730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45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DCB0C9-6654-2594-B01B-06756171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708523-5DD4-A634-E7C0-D57AE638B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009EC2-6552-77B3-B769-17E80989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6DE8-3DDC-424B-863D-AB4DAE9BDF69}" type="datetimeFigureOut">
              <a:rPr kumimoji="1" lang="ja-JP" altLang="en-US" smtClean="0"/>
              <a:t>2024/3/2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9B3A57-6BA9-FF16-A93E-7FD8F4EF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726288-2E02-F864-CD15-332FD627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B50F-6F23-934E-82E0-77038E730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02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74F43BB-F146-F6EE-89E1-4C76209CF4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191713-63AF-FC56-9090-A26288B30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F458D1-0DCF-1300-C631-358D4544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6DE8-3DDC-424B-863D-AB4DAE9BDF69}" type="datetimeFigureOut">
              <a:rPr kumimoji="1" lang="ja-JP" altLang="en-US" smtClean="0"/>
              <a:t>2024/3/2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9DB5D2-E86F-0F69-A6C7-47E3F7DF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04934B-AC05-42E5-99B3-69C2CB60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B50F-6F23-934E-82E0-77038E730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7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78C0F6-62F7-B567-218C-BDBB07BC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3DCF1D-A569-7E86-CD83-A85277F6B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25EAFE-34F8-C3C5-B66E-B55257A83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6DE8-3DDC-424B-863D-AB4DAE9BDF69}" type="datetimeFigureOut">
              <a:rPr kumimoji="1" lang="ja-JP" altLang="en-US" smtClean="0"/>
              <a:t>2024/3/2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B43586-8E55-EC03-9359-12E3C324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B4F05B-A9FB-75E1-7517-0D1F385A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B50F-6F23-934E-82E0-77038E730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41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65041D-AA11-5873-0F2A-0952741E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448858-43A3-BA8B-5759-43220E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31284-73BF-95A0-C430-7EE324248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6DE8-3DDC-424B-863D-AB4DAE9BDF69}" type="datetimeFigureOut">
              <a:rPr kumimoji="1" lang="ja-JP" altLang="en-US" smtClean="0"/>
              <a:t>2024/3/2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5DF331-DE03-7DAB-2E60-7D0305E5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24552B-ED14-B018-697B-9455D8E1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B50F-6F23-934E-82E0-77038E730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46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6D597-BBF6-649B-E4FC-A88F1EAF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0D1A94-03C0-A937-AC27-F01753DAB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224928-BF97-8134-C87A-584F98174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690C08-45D6-1CAB-4771-27BB4BC3F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6DE8-3DDC-424B-863D-AB4DAE9BDF69}" type="datetimeFigureOut">
              <a:rPr kumimoji="1" lang="ja-JP" altLang="en-US" smtClean="0"/>
              <a:t>2024/3/2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6919D8-4216-2510-C94C-BB26CAA4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21C50C-7091-2942-45A3-31BD41B1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B50F-6F23-934E-82E0-77038E730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65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99C75E-822D-CA2F-DD2D-68DEEFB1C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85838B-7C52-A474-0C5B-0C86511E4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9CFC22-9F19-7E21-5540-6807E8B51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0768C4-9D08-9B40-4F72-319D509E5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7522DC2-3C0A-D9B7-82D0-B35FE120E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6EA8C2F-822F-89D8-E259-E5912385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6DE8-3DDC-424B-863D-AB4DAE9BDF69}" type="datetimeFigureOut">
              <a:rPr kumimoji="1" lang="ja-JP" altLang="en-US" smtClean="0"/>
              <a:t>2024/3/2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1AF658C-235D-A592-E239-444FAEFF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00163B5-B0F9-325F-C9AD-66555E53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B50F-6F23-934E-82E0-77038E730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5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959696-0B20-3688-0B34-537A3257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B851D1-A19E-3EF2-A2C2-C83144771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6DE8-3DDC-424B-863D-AB4DAE9BDF69}" type="datetimeFigureOut">
              <a:rPr kumimoji="1" lang="ja-JP" altLang="en-US" smtClean="0"/>
              <a:t>2024/3/2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B4C4C5-4EA5-EC33-4337-9237D242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4BA011-B939-C6EE-3AD9-058427F2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B50F-6F23-934E-82E0-77038E730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9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6B096FC-9D4A-45DE-6E5F-DBC1B745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6DE8-3DDC-424B-863D-AB4DAE9BDF69}" type="datetimeFigureOut">
              <a:rPr kumimoji="1" lang="ja-JP" altLang="en-US" smtClean="0"/>
              <a:t>2024/3/2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BC3A0B9-70E3-E16D-2714-0C5C59FFC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87A991-A2DF-460D-0FE6-7A353FF4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B50F-6F23-934E-82E0-77038E730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10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9CEA2F-48F7-F0F0-834D-BAA487E6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A79B4D-1DFD-F824-4003-B940C3D5F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82B153-B5E2-ACFA-755A-D2816D4EB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5B2D5D-4DFB-A44D-028A-DAC04972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6DE8-3DDC-424B-863D-AB4DAE9BDF69}" type="datetimeFigureOut">
              <a:rPr kumimoji="1" lang="ja-JP" altLang="en-US" smtClean="0"/>
              <a:t>2024/3/2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A5C874-BFAE-1D8D-C020-668E5F622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346920-CA47-C4D4-67EF-0E4E710F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B50F-6F23-934E-82E0-77038E730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17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D5B733-9DBB-C346-0862-116505A13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BC01EE2-C812-8250-44CC-7C4153488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2B9BBE-9597-1CC3-FFFF-E008B7416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E27523-4F51-49FD-EEE5-D7E07854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6DE8-3DDC-424B-863D-AB4DAE9BDF69}" type="datetimeFigureOut">
              <a:rPr kumimoji="1" lang="ja-JP" altLang="en-US" smtClean="0"/>
              <a:t>2024/3/2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CFBD92-8061-B1E4-1977-812C3EA0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0AFBCB-4B98-C9B6-652D-4F4CB2CB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B50F-6F23-934E-82E0-77038E730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592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95078E9-4409-6805-F54B-3A699156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8C7F0C-76AC-6BA7-F457-340B19D85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1F28FE-6E55-BE61-5631-BB7D176CD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16DE8-3DDC-424B-863D-AB4DAE9BDF69}" type="datetimeFigureOut">
              <a:rPr kumimoji="1" lang="ja-JP" altLang="en-US" smtClean="0"/>
              <a:t>2024/3/2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880111-99DA-B317-8C66-77128A70F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A74FF5-B952-FAF0-DB5A-917B80FA1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DB50F-6F23-934E-82E0-77038E730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09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3C022-1CB0-1B75-3FE4-BB14FFB929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5BDF512-5C14-E637-A4B1-FFF49BC27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33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向井　悠人</dc:creator>
  <cp:lastModifiedBy>向井　悠人</cp:lastModifiedBy>
  <cp:revision>1</cp:revision>
  <dcterms:created xsi:type="dcterms:W3CDTF">2024-03-02T03:03:22Z</dcterms:created>
  <dcterms:modified xsi:type="dcterms:W3CDTF">2024-03-02T03:03:45Z</dcterms:modified>
</cp:coreProperties>
</file>