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newVuforia2\excelSheet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newVuforia2\excelSheets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newVuforia2\excelSheets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8949189014211057"/>
          <c:y val="7.77727171865938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cap="none" baseline="0">
              <a:solidFill>
                <a:schemeClr val="accent1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495635564638391"/>
          <c:y val="0.18914370078740159"/>
          <c:w val="0.7262989454562454"/>
          <c:h val="0.7034569116360455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Moisture (%)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glow rad="5207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chemeClr val="accent1"/>
                  </a:gs>
                  <a:gs pos="69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miter lim="800000"/>
              </a:ln>
              <a:effectLst>
                <a:glow rad="520700">
                  <a:schemeClr val="accent1">
                    <a:satMod val="175000"/>
                    <a:alpha val="25000"/>
                  </a:schemeClr>
                </a:glow>
              </a:effectLst>
            </c:spPr>
          </c:dPt>
          <c:dLbls>
            <c:dLbl>
              <c:idx val="0"/>
              <c:layout>
                <c:manualLayout>
                  <c:x val="-1.0869279926965651E-2"/>
                  <c:y val="5.55553732866724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891304347826081"/>
                      <c:h val="0.21736111111111106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Sheet1!$B$3</c:f>
              <c:numCache>
                <c:formatCode>General</c:formatCode>
                <c:ptCount val="1"/>
                <c:pt idx="0">
                  <c:v>81.5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45"/>
        <c:axId val="429630984"/>
        <c:axId val="429632160"/>
      </c:barChart>
      <c:catAx>
        <c:axId val="429630984"/>
        <c:scaling>
          <c:orientation val="minMax"/>
        </c:scaling>
        <c:delete val="1"/>
        <c:axPos val="b"/>
        <c:majorTickMark val="out"/>
        <c:minorTickMark val="none"/>
        <c:tickLblPos val="nextTo"/>
        <c:crossAx val="429632160"/>
        <c:crosses val="autoZero"/>
        <c:auto val="1"/>
        <c:lblAlgn val="ctr"/>
        <c:lblOffset val="100"/>
        <c:noMultiLvlLbl val="0"/>
      </c:catAx>
      <c:valAx>
        <c:axId val="42963216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>
              <a:outerShdw blurRad="50800" dist="50800" dir="5400000" sx="18000" sy="18000" algn="ctr" rotWithShape="0">
                <a:srgbClr val="000000">
                  <a:alpha val="0"/>
                </a:srgbClr>
              </a:outerShdw>
            </a:effectLst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30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cap="none" baseline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AU" sz="3600">
                <a:solidFill>
                  <a:schemeClr val="accent2"/>
                </a:solidFill>
                <a:latin typeface="Arial Black" panose="020B0A04020102020204" pitchFamily="34" charset="0"/>
              </a:rPr>
              <a:t>Temperature</a:t>
            </a:r>
            <a:r>
              <a:rPr lang="en-AU" sz="3600" baseline="0">
                <a:solidFill>
                  <a:schemeClr val="accent2"/>
                </a:solidFill>
                <a:latin typeface="Arial Black" panose="020B0A04020102020204" pitchFamily="34" charset="0"/>
              </a:rPr>
              <a:t> (deg)</a:t>
            </a:r>
            <a:endParaRPr lang="en-AU" sz="3600">
              <a:solidFill>
                <a:schemeClr val="accent2"/>
              </a:solidFill>
              <a:latin typeface="Arial Black" panose="020B0A04020102020204" pitchFamily="34" charset="0"/>
            </a:endParaRPr>
          </a:p>
        </c:rich>
      </c:tx>
      <c:layout>
        <c:manualLayout>
          <c:xMode val="edge"/>
          <c:yMode val="edge"/>
          <c:x val="0.19622930220975277"/>
          <c:y val="9.275509660041616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cap="none" baseline="0">
              <a:solidFill>
                <a:schemeClr val="accent2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495635564638391"/>
          <c:y val="0.18914370078740159"/>
          <c:w val="0.7262989454562454"/>
          <c:h val="0.7034569116360455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Sheet1!$D$2</c:f>
              <c:strCache>
                <c:ptCount val="1"/>
                <c:pt idx="0">
                  <c:v>Temperature (deg)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95000"/>
                  </a:schemeClr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glow rad="63500">
                <a:schemeClr val="accent2"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chemeClr val="accent2">
                      <a:lumMod val="95000"/>
                    </a:schemeClr>
                  </a:gs>
                  <a:gs pos="69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miter lim="800000"/>
              </a:ln>
              <a:effectLst>
                <a:glow rad="63500">
                  <a:schemeClr val="accent2">
                    <a:alpha val="25000"/>
                  </a:schemeClr>
                </a:glow>
              </a:effectLst>
            </c:spPr>
          </c:dPt>
          <c:dLbls>
            <c:dLbl>
              <c:idx val="0"/>
              <c:layout>
                <c:manualLayout>
                  <c:x val="6.6009199345130757E-3"/>
                  <c:y val="1.851870078740153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5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234323432343233"/>
                      <c:h val="0.13453703703703701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Sheet1!$D$3</c:f>
              <c:numCache>
                <c:formatCode>General</c:formatCode>
                <c:ptCount val="1"/>
                <c:pt idx="0">
                  <c:v>8.6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-45"/>
        <c:axId val="429626280"/>
        <c:axId val="246702312"/>
      </c:barChart>
      <c:catAx>
        <c:axId val="429626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6702312"/>
        <c:crosses val="autoZero"/>
        <c:auto val="1"/>
        <c:lblAlgn val="ctr"/>
        <c:lblOffset val="100"/>
        <c:noMultiLvlLbl val="0"/>
      </c:catAx>
      <c:valAx>
        <c:axId val="246702312"/>
        <c:scaling>
          <c:orientation val="minMax"/>
          <c:max val="120"/>
          <c:min val="-40"/>
        </c:scaling>
        <c:delete val="0"/>
        <c:axPos val="l"/>
        <c:majorGridlines>
          <c:spPr>
            <a:ln w="9525" cap="flat" cmpd="sng" algn="ctr">
              <a:solidFill>
                <a:schemeClr val="accent2"/>
              </a:solidFill>
              <a:round/>
            </a:ln>
            <a:effectLst>
              <a:outerShdw blurRad="50800" dist="50800" dir="5400000" sx="18000" sy="18000" algn="ctr" rotWithShape="0">
                <a:srgbClr val="000000">
                  <a:alpha val="0"/>
                </a:srgbClr>
              </a:outerShdw>
            </a:effectLst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62628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AU" sz="3200">
                <a:latin typeface="Arial" panose="020B0604020202020204" pitchFamily="34" charset="0"/>
                <a:cs typeface="Arial" panose="020B0604020202020204" pitchFamily="34" charset="0"/>
              </a:rPr>
              <a:t>February</a:t>
            </a:r>
            <a:r>
              <a:rPr lang="en-AU" sz="3200" baseline="0">
                <a:latin typeface="Arial" panose="020B0604020202020204" pitchFamily="34" charset="0"/>
                <a:cs typeface="Arial" panose="020B0604020202020204" pitchFamily="34" charset="0"/>
              </a:rPr>
              <a:t> 2017</a:t>
            </a:r>
            <a:endParaRPr lang="en-AU" sz="32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2226049264872E-2"/>
          <c:y val="0.1947914843977836"/>
          <c:w val="0.88430112398087413"/>
          <c:h val="0.6730402001105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Moisture (%)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Sheet1!$A$24:$A$44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Sheet1!$B$24:$B$36</c:f>
              <c:numCache>
                <c:formatCode>General</c:formatCode>
                <c:ptCount val="13"/>
                <c:pt idx="0">
                  <c:v>52.8</c:v>
                </c:pt>
                <c:pt idx="1">
                  <c:v>57.5</c:v>
                </c:pt>
                <c:pt idx="2">
                  <c:v>64.8</c:v>
                </c:pt>
                <c:pt idx="3">
                  <c:v>62.3</c:v>
                </c:pt>
                <c:pt idx="4">
                  <c:v>57.699999999999996</c:v>
                </c:pt>
                <c:pt idx="5">
                  <c:v>61.599999999999994</c:v>
                </c:pt>
                <c:pt idx="6">
                  <c:v>58.199999999999996</c:v>
                </c:pt>
                <c:pt idx="7">
                  <c:v>55.8</c:v>
                </c:pt>
                <c:pt idx="8">
                  <c:v>60.199999999999996</c:v>
                </c:pt>
                <c:pt idx="9">
                  <c:v>62.099999999999994</c:v>
                </c:pt>
                <c:pt idx="10">
                  <c:v>65</c:v>
                </c:pt>
                <c:pt idx="11">
                  <c:v>73.400000000000006</c:v>
                </c:pt>
                <c:pt idx="12">
                  <c:v>81.5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1806736"/>
        <c:axId val="431807520"/>
      </c:barChart>
      <c:lineChart>
        <c:grouping val="standard"/>
        <c:varyColors val="0"/>
        <c:ser>
          <c:idx val="1"/>
          <c:order val="1"/>
          <c:tx>
            <c:strRef>
              <c:f>Sheet1!$D$2</c:f>
              <c:strCache>
                <c:ptCount val="1"/>
                <c:pt idx="0">
                  <c:v>Temperature (deg)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Sheet1!$D$24:$D$36</c:f>
              <c:numCache>
                <c:formatCode>General</c:formatCode>
                <c:ptCount val="13"/>
                <c:pt idx="0">
                  <c:v>40</c:v>
                </c:pt>
                <c:pt idx="1">
                  <c:v>33.200000000000003</c:v>
                </c:pt>
                <c:pt idx="2">
                  <c:v>28.800000000000004</c:v>
                </c:pt>
                <c:pt idx="3">
                  <c:v>31.400000000000006</c:v>
                </c:pt>
                <c:pt idx="4">
                  <c:v>44.800000000000004</c:v>
                </c:pt>
                <c:pt idx="5">
                  <c:v>41.400000000000006</c:v>
                </c:pt>
                <c:pt idx="6">
                  <c:v>32.400000000000006</c:v>
                </c:pt>
                <c:pt idx="7">
                  <c:v>42.500000000000007</c:v>
                </c:pt>
                <c:pt idx="8">
                  <c:v>35.20000000000001</c:v>
                </c:pt>
                <c:pt idx="9">
                  <c:v>29.70000000000001</c:v>
                </c:pt>
                <c:pt idx="10">
                  <c:v>21.100000000000009</c:v>
                </c:pt>
                <c:pt idx="11">
                  <c:v>20.300000000000008</c:v>
                </c:pt>
                <c:pt idx="12">
                  <c:v>8.6000000000000085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1806344"/>
        <c:axId val="431805952"/>
      </c:lineChart>
      <c:catAx>
        <c:axId val="431806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2800"/>
                  <a:t>DAY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31807520"/>
        <c:crosses val="autoZero"/>
        <c:auto val="1"/>
        <c:lblAlgn val="ctr"/>
        <c:lblOffset val="100"/>
        <c:noMultiLvlLbl val="0"/>
      </c:catAx>
      <c:valAx>
        <c:axId val="43180752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gradFill flip="none" rotWithShape="1">
                <a:gsLst>
                  <a:gs pos="0">
                    <a:schemeClr val="accent1"/>
                  </a:gs>
                  <a:gs pos="47000">
                    <a:schemeClr val="accent1">
                      <a:lumMod val="45000"/>
                      <a:lumOff val="55000"/>
                    </a:schemeClr>
                  </a:gs>
                  <a:gs pos="56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31806736"/>
        <c:crosses val="autoZero"/>
        <c:crossBetween val="between"/>
        <c:majorUnit val="10"/>
      </c:valAx>
      <c:valAx>
        <c:axId val="431805952"/>
        <c:scaling>
          <c:orientation val="minMax"/>
          <c:max val="160"/>
          <c:min val="-4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31806344"/>
        <c:crosses val="max"/>
        <c:crossBetween val="between"/>
        <c:majorUnit val="20"/>
      </c:valAx>
      <c:catAx>
        <c:axId val="431806344"/>
        <c:scaling>
          <c:orientation val="minMax"/>
        </c:scaling>
        <c:delete val="1"/>
        <c:axPos val="b"/>
        <c:majorTickMark val="out"/>
        <c:minorTickMark val="none"/>
        <c:tickLblPos val="nextTo"/>
        <c:crossAx val="4318059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0473-5672-4FD6-990B-4E350EEBCE23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2B00-C452-48EB-A4B1-B1B67AE1F2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0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0473-5672-4FD6-990B-4E350EEBCE23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2B00-C452-48EB-A4B1-B1B67AE1F2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56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0473-5672-4FD6-990B-4E350EEBCE23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2B00-C452-48EB-A4B1-B1B67AE1F2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61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0473-5672-4FD6-990B-4E350EEBCE23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2B00-C452-48EB-A4B1-B1B67AE1F2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6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0473-5672-4FD6-990B-4E350EEBCE23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2B00-C452-48EB-A4B1-B1B67AE1F2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42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0473-5672-4FD6-990B-4E350EEBCE23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2B00-C452-48EB-A4B1-B1B67AE1F2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30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0473-5672-4FD6-990B-4E350EEBCE23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2B00-C452-48EB-A4B1-B1B67AE1F2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14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0473-5672-4FD6-990B-4E350EEBCE23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2B00-C452-48EB-A4B1-B1B67AE1F2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603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0473-5672-4FD6-990B-4E350EEBCE23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2B00-C452-48EB-A4B1-B1B67AE1F2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784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0473-5672-4FD6-990B-4E350EEBCE23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2B00-C452-48EB-A4B1-B1B67AE1F2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843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0473-5672-4FD6-990B-4E350EEBCE23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2B00-C452-48EB-A4B1-B1B67AE1F2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74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0473-5672-4FD6-990B-4E350EEBCE23}" type="datetimeFigureOut">
              <a:rPr lang="en-AU" smtClean="0"/>
              <a:t>23/02/2017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42B00-C452-48EB-A4B1-B1B67AE1F2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772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043001"/>
              </p:ext>
            </p:extLst>
          </p:nvPr>
        </p:nvGraphicFramePr>
        <p:xfrm>
          <a:off x="0" y="6559"/>
          <a:ext cx="4390767" cy="6859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517254"/>
              </p:ext>
            </p:extLst>
          </p:nvPr>
        </p:nvGraphicFramePr>
        <p:xfrm>
          <a:off x="4291916" y="6558"/>
          <a:ext cx="4852084" cy="6851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69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13549"/>
              </p:ext>
            </p:extLst>
          </p:nvPr>
        </p:nvGraphicFramePr>
        <p:xfrm>
          <a:off x="0" y="4188"/>
          <a:ext cx="9143999" cy="6853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11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1640</TotalTime>
  <Words>11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2017-02-20T23:48:48Z</dcterms:created>
  <dcterms:modified xsi:type="dcterms:W3CDTF">2017-02-24T04:11:23Z</dcterms:modified>
</cp:coreProperties>
</file>