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1" r:id="rId4"/>
    <p:sldId id="260" r:id="rId5"/>
    <p:sldId id="263" r:id="rId6"/>
    <p:sldId id="257" r:id="rId7"/>
    <p:sldId id="258" r:id="rId8"/>
  </p:sldIdLst>
  <p:sldSz cx="685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4</c:v>
                </c:pt>
                <c:pt idx="5">
                  <c:v>Category 4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3.9</c:v>
                </c:pt>
                <c:pt idx="5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4</c:v>
                </c:pt>
                <c:pt idx="5">
                  <c:v>Category 4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4</c:v>
                </c:pt>
                <c:pt idx="5">
                  <c:v>Category 4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4"/>
        <c:overlap val="100"/>
        <c:axId val="609745400"/>
        <c:axId val="609743832"/>
      </c:barChart>
      <c:catAx>
        <c:axId val="6097454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9743832"/>
        <c:crosses val="autoZero"/>
        <c:auto val="1"/>
        <c:lblAlgn val="ctr"/>
        <c:lblOffset val="100"/>
        <c:noMultiLvlLbl val="0"/>
      </c:catAx>
      <c:valAx>
        <c:axId val="609743832"/>
        <c:scaling>
          <c:orientation val="minMax"/>
        </c:scaling>
        <c:delete val="1"/>
        <c:axPos val="l"/>
        <c:majorGridlines>
          <c:spPr>
            <a:ln w="635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09745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647A-68EC-4FFE-93B1-A6370F82A8DD}" type="datetimeFigureOut">
              <a:rPr lang="en-AU" smtClean="0"/>
              <a:t>23/02/2017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A7AA-E336-4211-99EC-76323518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358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647A-68EC-4FFE-93B1-A6370F82A8DD}" type="datetimeFigureOut">
              <a:rPr lang="en-AU" smtClean="0"/>
              <a:t>23/02/2017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A7AA-E336-4211-99EC-76323518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188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647A-68EC-4FFE-93B1-A6370F82A8DD}" type="datetimeFigureOut">
              <a:rPr lang="en-AU" smtClean="0"/>
              <a:t>23/02/2017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A7AA-E336-4211-99EC-76323518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20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647A-68EC-4FFE-93B1-A6370F82A8DD}" type="datetimeFigureOut">
              <a:rPr lang="en-AU" smtClean="0"/>
              <a:t>23/02/2017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A7AA-E336-4211-99EC-76323518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449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647A-68EC-4FFE-93B1-A6370F82A8DD}" type="datetimeFigureOut">
              <a:rPr lang="en-AU" smtClean="0"/>
              <a:t>23/02/2017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A7AA-E336-4211-99EC-76323518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189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647A-68EC-4FFE-93B1-A6370F82A8DD}" type="datetimeFigureOut">
              <a:rPr lang="en-AU" smtClean="0"/>
              <a:t>23/02/2017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A7AA-E336-4211-99EC-76323518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068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647A-68EC-4FFE-93B1-A6370F82A8DD}" type="datetimeFigureOut">
              <a:rPr lang="en-AU" smtClean="0"/>
              <a:t>23/02/2017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A7AA-E336-4211-99EC-76323518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45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647A-68EC-4FFE-93B1-A6370F82A8DD}" type="datetimeFigureOut">
              <a:rPr lang="en-AU" smtClean="0"/>
              <a:t>23/02/2017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A7AA-E336-4211-99EC-76323518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917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647A-68EC-4FFE-93B1-A6370F82A8DD}" type="datetimeFigureOut">
              <a:rPr lang="en-AU" smtClean="0"/>
              <a:t>23/02/2017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A7AA-E336-4211-99EC-76323518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883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647A-68EC-4FFE-93B1-A6370F82A8DD}" type="datetimeFigureOut">
              <a:rPr lang="en-AU" smtClean="0"/>
              <a:t>23/02/2017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A7AA-E336-4211-99EC-76323518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69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647A-68EC-4FFE-93B1-A6370F82A8DD}" type="datetimeFigureOut">
              <a:rPr lang="en-AU" smtClean="0"/>
              <a:t>23/02/2017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A7AA-E336-4211-99EC-76323518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982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7647A-68EC-4FFE-93B1-A6370F82A8DD}" type="datetimeFigureOut">
              <a:rPr lang="en-AU" smtClean="0"/>
              <a:t>23/02/2017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0A7AA-E336-4211-99EC-76323518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4022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rot="5400000">
            <a:off x="-214699" y="2296255"/>
            <a:ext cx="5829300" cy="2387600"/>
          </a:xfrm>
        </p:spPr>
        <p:txBody>
          <a:bodyPr>
            <a:noAutofit/>
          </a:bodyPr>
          <a:lstStyle/>
          <a:p>
            <a:r>
              <a:rPr lang="en-AU" sz="30000" dirty="0" err="1" smtClean="0">
                <a:latin typeface="Bookman Old Style" panose="02050604050505020204" pitchFamily="18" charset="0"/>
              </a:rPr>
              <a:t>i</a:t>
            </a:r>
            <a:endParaRPr lang="en-AU" sz="30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0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292" y="2094234"/>
            <a:ext cx="3284838" cy="3284838"/>
          </a:xfrm>
        </p:spPr>
      </p:pic>
    </p:spTree>
    <p:extLst>
      <p:ext uri="{BB962C8B-B14F-4D97-AF65-F5344CB8AC3E}">
        <p14:creationId xmlns:p14="http://schemas.microsoft.com/office/powerpoint/2010/main" val="42773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373898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81568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212" y="2421924"/>
            <a:ext cx="2625575" cy="2625575"/>
          </a:xfrm>
        </p:spPr>
      </p:pic>
    </p:spTree>
    <p:extLst>
      <p:ext uri="{BB962C8B-B14F-4D97-AF65-F5344CB8AC3E}">
        <p14:creationId xmlns:p14="http://schemas.microsoft.com/office/powerpoint/2010/main" val="126229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212" y="2421924"/>
            <a:ext cx="2625575" cy="2625575"/>
          </a:xfrm>
        </p:spPr>
      </p:pic>
      <p:cxnSp>
        <p:nvCxnSpPr>
          <p:cNvPr id="5" name="Straight Connector 4"/>
          <p:cNvCxnSpPr/>
          <p:nvPr/>
        </p:nvCxnSpPr>
        <p:spPr>
          <a:xfrm>
            <a:off x="2045278" y="2531532"/>
            <a:ext cx="2517572" cy="2298356"/>
          </a:xfrm>
          <a:prstGeom prst="line">
            <a:avLst/>
          </a:prstGeom>
          <a:ln w="381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2045278" y="2531532"/>
            <a:ext cx="2517572" cy="2298356"/>
          </a:xfrm>
          <a:prstGeom prst="line">
            <a:avLst/>
          </a:prstGeom>
          <a:ln w="381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0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892838"/>
              </p:ext>
            </p:extLst>
          </p:nvPr>
        </p:nvGraphicFramePr>
        <p:xfrm>
          <a:off x="1603740" y="2038862"/>
          <a:ext cx="3650519" cy="2685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01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27" y="1437268"/>
            <a:ext cx="3634946" cy="3634946"/>
          </a:xfrm>
        </p:spPr>
      </p:pic>
    </p:spTree>
    <p:extLst>
      <p:ext uri="{BB962C8B-B14F-4D97-AF65-F5344CB8AC3E}">
        <p14:creationId xmlns:p14="http://schemas.microsoft.com/office/powerpoint/2010/main" val="338049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1</Words>
  <Application>Microsoft Office PowerPoint</Application>
  <PresentationFormat>Custom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Calibri Light</vt:lpstr>
      <vt:lpstr>Office Theme</vt:lpstr>
      <vt:lpstr>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User</dc:creator>
  <cp:lastModifiedBy>User</cp:lastModifiedBy>
  <cp:revision>15</cp:revision>
  <dcterms:created xsi:type="dcterms:W3CDTF">2017-02-23T02:28:11Z</dcterms:created>
  <dcterms:modified xsi:type="dcterms:W3CDTF">2017-02-23T03:50:21Z</dcterms:modified>
</cp:coreProperties>
</file>