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1" r:id="rId4"/>
    <p:sldId id="260" r:id="rId5"/>
    <p:sldId id="263" r:id="rId6"/>
    <p:sldId id="257" r:id="rId7"/>
    <p:sldId id="264" r:id="rId8"/>
    <p:sldId id="265" r:id="rId9"/>
    <p:sldId id="258" r:id="rId10"/>
    <p:sldId id="267" r:id="rId11"/>
    <p:sldId id="268" r:id="rId12"/>
    <p:sldId id="266" r:id="rId13"/>
  </p:sldIdLst>
  <p:sldSz cx="685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4</c:v>
                </c:pt>
                <c:pt idx="5">
                  <c:v>Category 4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3.9</c:v>
                </c:pt>
                <c:pt idx="5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4</c:v>
                </c:pt>
                <c:pt idx="5">
                  <c:v>Category 4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4</c:v>
                </c:pt>
                <c:pt idx="5">
                  <c:v>Category 4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4"/>
        <c:overlap val="100"/>
        <c:axId val="386594888"/>
        <c:axId val="386595280"/>
      </c:barChart>
      <c:catAx>
        <c:axId val="3865948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6595280"/>
        <c:crosses val="autoZero"/>
        <c:auto val="1"/>
        <c:lblAlgn val="ctr"/>
        <c:lblOffset val="100"/>
        <c:noMultiLvlLbl val="0"/>
      </c:catAx>
      <c:valAx>
        <c:axId val="386595280"/>
        <c:scaling>
          <c:orientation val="minMax"/>
        </c:scaling>
        <c:delete val="1"/>
        <c:axPos val="l"/>
        <c:majorGridlines>
          <c:spPr>
            <a:ln w="635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86594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647A-68EC-4FFE-93B1-A6370F82A8DD}" type="datetimeFigureOut">
              <a:rPr lang="en-AU" smtClean="0"/>
              <a:t>16/03/2017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A7AA-E336-4211-99EC-76323518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523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647A-68EC-4FFE-93B1-A6370F82A8DD}" type="datetimeFigureOut">
              <a:rPr lang="en-AU" smtClean="0"/>
              <a:t>16/03/2017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A7AA-E336-4211-99EC-76323518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316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647A-68EC-4FFE-93B1-A6370F82A8DD}" type="datetimeFigureOut">
              <a:rPr lang="en-AU" smtClean="0"/>
              <a:t>16/03/2017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A7AA-E336-4211-99EC-76323518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09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647A-68EC-4FFE-93B1-A6370F82A8DD}" type="datetimeFigureOut">
              <a:rPr lang="en-AU" smtClean="0"/>
              <a:t>16/03/2017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A7AA-E336-4211-99EC-76323518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66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647A-68EC-4FFE-93B1-A6370F82A8DD}" type="datetimeFigureOut">
              <a:rPr lang="en-AU" smtClean="0"/>
              <a:t>16/03/2017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A7AA-E336-4211-99EC-76323518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050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647A-68EC-4FFE-93B1-A6370F82A8DD}" type="datetimeFigureOut">
              <a:rPr lang="en-AU" smtClean="0"/>
              <a:t>16/03/2017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A7AA-E336-4211-99EC-76323518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07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647A-68EC-4FFE-93B1-A6370F82A8DD}" type="datetimeFigureOut">
              <a:rPr lang="en-AU" smtClean="0"/>
              <a:t>16/03/2017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A7AA-E336-4211-99EC-76323518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557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647A-68EC-4FFE-93B1-A6370F82A8DD}" type="datetimeFigureOut">
              <a:rPr lang="en-AU" smtClean="0"/>
              <a:t>16/03/2017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A7AA-E336-4211-99EC-76323518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87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647A-68EC-4FFE-93B1-A6370F82A8DD}" type="datetimeFigureOut">
              <a:rPr lang="en-AU" smtClean="0"/>
              <a:t>16/03/2017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A7AA-E336-4211-99EC-76323518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097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647A-68EC-4FFE-93B1-A6370F82A8DD}" type="datetimeFigureOut">
              <a:rPr lang="en-AU" smtClean="0"/>
              <a:t>16/03/2017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A7AA-E336-4211-99EC-76323518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517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647A-68EC-4FFE-93B1-A6370F82A8DD}" type="datetimeFigureOut">
              <a:rPr lang="en-AU" smtClean="0"/>
              <a:t>16/03/2017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A7AA-E336-4211-99EC-76323518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210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7647A-68EC-4FFE-93B1-A6370F82A8DD}" type="datetimeFigureOut">
              <a:rPr lang="en-AU" smtClean="0"/>
              <a:t>16/03/2017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0A7AA-E336-4211-99EC-76323518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3286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rot="5400000">
            <a:off x="-3849120" y="1166395"/>
            <a:ext cx="11643757" cy="4769120"/>
          </a:xfrm>
        </p:spPr>
        <p:txBody>
          <a:bodyPr>
            <a:noAutofit/>
          </a:bodyPr>
          <a:lstStyle/>
          <a:p>
            <a:r>
              <a:rPr lang="en-AU" sz="59921" dirty="0" err="1">
                <a:latin typeface="Bookman Old Style" panose="02050604050505020204" pitchFamily="18" charset="0"/>
              </a:rPr>
              <a:t>i</a:t>
            </a:r>
            <a:endParaRPr lang="en-AU" sz="5992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0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Quad Arrow 5"/>
          <p:cNvSpPr/>
          <p:nvPr/>
        </p:nvSpPr>
        <p:spPr>
          <a:xfrm>
            <a:off x="1112108" y="1136821"/>
            <a:ext cx="4633784" cy="4633784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923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Quad Arrow 5"/>
          <p:cNvSpPr/>
          <p:nvPr/>
        </p:nvSpPr>
        <p:spPr>
          <a:xfrm>
            <a:off x="-372268" y="101601"/>
            <a:ext cx="7437119" cy="6543039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09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73" y="1205867"/>
            <a:ext cx="4351337" cy="43513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6" y="447676"/>
            <a:ext cx="5962651" cy="596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66" y="753761"/>
            <a:ext cx="5159721" cy="5159721"/>
          </a:xfrm>
        </p:spPr>
      </p:pic>
    </p:spTree>
    <p:extLst>
      <p:ext uri="{BB962C8B-B14F-4D97-AF65-F5344CB8AC3E}">
        <p14:creationId xmlns:p14="http://schemas.microsoft.com/office/powerpoint/2010/main" val="42773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6798" y="-675971"/>
            <a:ext cx="8691596" cy="8691596"/>
          </a:xfrm>
        </p:spPr>
      </p:pic>
    </p:spTree>
    <p:extLst>
      <p:ext uri="{BB962C8B-B14F-4D97-AF65-F5344CB8AC3E}">
        <p14:creationId xmlns:p14="http://schemas.microsoft.com/office/powerpoint/2010/main" val="281568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8" y="207547"/>
            <a:ext cx="6178264" cy="6178264"/>
          </a:xfrm>
        </p:spPr>
      </p:pic>
    </p:spTree>
    <p:extLst>
      <p:ext uri="{BB962C8B-B14F-4D97-AF65-F5344CB8AC3E}">
        <p14:creationId xmlns:p14="http://schemas.microsoft.com/office/powerpoint/2010/main" val="126229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17" y="114592"/>
            <a:ext cx="6428697" cy="6428697"/>
          </a:xfrm>
        </p:spPr>
      </p:pic>
      <p:cxnSp>
        <p:nvCxnSpPr>
          <p:cNvPr id="5" name="Straight Connector 4"/>
          <p:cNvCxnSpPr/>
          <p:nvPr/>
        </p:nvCxnSpPr>
        <p:spPr>
          <a:xfrm>
            <a:off x="884017" y="114592"/>
            <a:ext cx="5682322" cy="5998601"/>
          </a:xfrm>
          <a:prstGeom prst="line">
            <a:avLst/>
          </a:prstGeom>
          <a:ln w="508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84016" y="447546"/>
            <a:ext cx="5904018" cy="5998601"/>
          </a:xfrm>
          <a:prstGeom prst="line">
            <a:avLst/>
          </a:prstGeom>
          <a:ln w="508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0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892838"/>
              </p:ext>
            </p:extLst>
          </p:nvPr>
        </p:nvGraphicFramePr>
        <p:xfrm>
          <a:off x="-216870" y="652267"/>
          <a:ext cx="7291743" cy="5364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01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Right Arrow 4"/>
          <p:cNvSpPr/>
          <p:nvPr/>
        </p:nvSpPr>
        <p:spPr>
          <a:xfrm>
            <a:off x="-1486404" y="365126"/>
            <a:ext cx="10822899" cy="608600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22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-2478493" y="365126"/>
            <a:ext cx="10822899" cy="608600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17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318" y="336490"/>
            <a:ext cx="6374754" cy="6374754"/>
          </a:xfrm>
        </p:spPr>
      </p:pic>
    </p:spTree>
    <p:extLst>
      <p:ext uri="{BB962C8B-B14F-4D97-AF65-F5344CB8AC3E}">
        <p14:creationId xmlns:p14="http://schemas.microsoft.com/office/powerpoint/2010/main" val="33804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1</Words>
  <Application>Microsoft Office PowerPoint</Application>
  <PresentationFormat>Custom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Calibri Light</vt:lpstr>
      <vt:lpstr>Office Theme</vt:lpstr>
      <vt:lpstr>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User</dc:creator>
  <cp:lastModifiedBy>User</cp:lastModifiedBy>
  <cp:revision>23</cp:revision>
  <dcterms:created xsi:type="dcterms:W3CDTF">2017-02-23T02:28:11Z</dcterms:created>
  <dcterms:modified xsi:type="dcterms:W3CDTF">2017-03-16T00:27:26Z</dcterms:modified>
</cp:coreProperties>
</file>