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05D52-E9B8-4274-A486-48C7DA9BE730}" v="17" dt="2022-05-28T11:03:5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Zoucha" userId="4384023b-2686-42d5-b46b-b182187dd9e4" providerId="ADAL" clId="{4E505D52-E9B8-4274-A486-48C7DA9BE730}"/>
    <pc:docChg chg="undo custSel addSld delSld modSld sldOrd">
      <pc:chgData name="Mike Zoucha" userId="4384023b-2686-42d5-b46b-b182187dd9e4" providerId="ADAL" clId="{4E505D52-E9B8-4274-A486-48C7DA9BE730}" dt="2022-05-28T11:08:49.619" v="3351" actId="478"/>
      <pc:docMkLst>
        <pc:docMk/>
      </pc:docMkLst>
      <pc:sldChg chg="modSp add mod ord">
        <pc:chgData name="Mike Zoucha" userId="4384023b-2686-42d5-b46b-b182187dd9e4" providerId="ADAL" clId="{4E505D52-E9B8-4274-A486-48C7DA9BE730}" dt="2022-05-28T10:31:40.416" v="300" actId="20577"/>
        <pc:sldMkLst>
          <pc:docMk/>
          <pc:sldMk cId="61353953" sldId="271"/>
        </pc:sldMkLst>
        <pc:spChg chg="mod">
          <ac:chgData name="Mike Zoucha" userId="4384023b-2686-42d5-b46b-b182187dd9e4" providerId="ADAL" clId="{4E505D52-E9B8-4274-A486-48C7DA9BE730}" dt="2022-05-28T10:28:57.585" v="28" actId="20577"/>
          <ac:spMkLst>
            <pc:docMk/>
            <pc:sldMk cId="61353953" sldId="271"/>
            <ac:spMk id="2" creationId="{EA22E971-0C07-CF39-B205-C0641C50909C}"/>
          </ac:spMkLst>
        </pc:spChg>
        <pc:spChg chg="mod">
          <ac:chgData name="Mike Zoucha" userId="4384023b-2686-42d5-b46b-b182187dd9e4" providerId="ADAL" clId="{4E505D52-E9B8-4274-A486-48C7DA9BE730}" dt="2022-05-28T10:31:40.416" v="300" actId="20577"/>
          <ac:spMkLst>
            <pc:docMk/>
            <pc:sldMk cId="61353953" sldId="271"/>
            <ac:spMk id="3" creationId="{E4A7FAAF-F407-CBBC-2192-15E1BAE6CE1F}"/>
          </ac:spMkLst>
        </pc:spChg>
      </pc:sldChg>
      <pc:sldChg chg="addSp delSp add del setBg delDesignElem">
        <pc:chgData name="Mike Zoucha" userId="4384023b-2686-42d5-b46b-b182187dd9e4" providerId="ADAL" clId="{4E505D52-E9B8-4274-A486-48C7DA9BE730}" dt="2022-05-28T10:28:31.442" v="7"/>
        <pc:sldMkLst>
          <pc:docMk/>
          <pc:sldMk cId="1804476508" sldId="271"/>
        </pc:sldMkLst>
        <pc:spChg chg="add del">
          <ac:chgData name="Mike Zoucha" userId="4384023b-2686-42d5-b46b-b182187dd9e4" providerId="ADAL" clId="{4E505D52-E9B8-4274-A486-48C7DA9BE730}" dt="2022-05-28T10:28:31.442" v="7"/>
          <ac:spMkLst>
            <pc:docMk/>
            <pc:sldMk cId="1804476508" sldId="271"/>
            <ac:spMk id="8" creationId="{23BB7E73-E730-42EA-AACE-D1E323EA547E}"/>
          </ac:spMkLst>
        </pc:spChg>
        <pc:spChg chg="add del">
          <ac:chgData name="Mike Zoucha" userId="4384023b-2686-42d5-b46b-b182187dd9e4" providerId="ADAL" clId="{4E505D52-E9B8-4274-A486-48C7DA9BE730}" dt="2022-05-28T10:28:31.442" v="7"/>
          <ac:spMkLst>
            <pc:docMk/>
            <pc:sldMk cId="1804476508" sldId="271"/>
            <ac:spMk id="10" creationId="{F1F6C2E9-B316-4410-88E5-74F044FC3575}"/>
          </ac:spMkLst>
        </pc:spChg>
        <pc:spChg chg="add del">
          <ac:chgData name="Mike Zoucha" userId="4384023b-2686-42d5-b46b-b182187dd9e4" providerId="ADAL" clId="{4E505D52-E9B8-4274-A486-48C7DA9BE730}" dt="2022-05-28T10:28:31.442" v="7"/>
          <ac:spMkLst>
            <pc:docMk/>
            <pc:sldMk cId="1804476508" sldId="271"/>
            <ac:spMk id="12" creationId="{83D07262-43A6-451F-9B19-77B943C6399D}"/>
          </ac:spMkLst>
        </pc:spChg>
      </pc:sldChg>
      <pc:sldChg chg="addSp delSp add del setBg delDesignElem">
        <pc:chgData name="Mike Zoucha" userId="4384023b-2686-42d5-b46b-b182187dd9e4" providerId="ADAL" clId="{4E505D52-E9B8-4274-A486-48C7DA9BE730}" dt="2022-05-28T10:28:21.996" v="2"/>
        <pc:sldMkLst>
          <pc:docMk/>
          <pc:sldMk cId="3089936398" sldId="271"/>
        </pc:sldMkLst>
        <pc:spChg chg="add del">
          <ac:chgData name="Mike Zoucha" userId="4384023b-2686-42d5-b46b-b182187dd9e4" providerId="ADAL" clId="{4E505D52-E9B8-4274-A486-48C7DA9BE730}" dt="2022-05-28T10:28:21.996" v="2"/>
          <ac:spMkLst>
            <pc:docMk/>
            <pc:sldMk cId="3089936398" sldId="271"/>
            <ac:spMk id="8" creationId="{23BB7E73-E730-42EA-AACE-D1E323EA547E}"/>
          </ac:spMkLst>
        </pc:spChg>
        <pc:spChg chg="add del">
          <ac:chgData name="Mike Zoucha" userId="4384023b-2686-42d5-b46b-b182187dd9e4" providerId="ADAL" clId="{4E505D52-E9B8-4274-A486-48C7DA9BE730}" dt="2022-05-28T10:28:21.996" v="2"/>
          <ac:spMkLst>
            <pc:docMk/>
            <pc:sldMk cId="3089936398" sldId="271"/>
            <ac:spMk id="10" creationId="{F1F6C2E9-B316-4410-88E5-74F044FC3575}"/>
          </ac:spMkLst>
        </pc:spChg>
        <pc:spChg chg="add del">
          <ac:chgData name="Mike Zoucha" userId="4384023b-2686-42d5-b46b-b182187dd9e4" providerId="ADAL" clId="{4E505D52-E9B8-4274-A486-48C7DA9BE730}" dt="2022-05-28T10:28:21.996" v="2"/>
          <ac:spMkLst>
            <pc:docMk/>
            <pc:sldMk cId="3089936398" sldId="271"/>
            <ac:spMk id="12" creationId="{83D07262-43A6-451F-9B19-77B943C6399D}"/>
          </ac:spMkLst>
        </pc:spChg>
      </pc:sldChg>
      <pc:sldChg chg="add del">
        <pc:chgData name="Mike Zoucha" userId="4384023b-2686-42d5-b46b-b182187dd9e4" providerId="ADAL" clId="{4E505D52-E9B8-4274-A486-48C7DA9BE730}" dt="2022-05-28T10:28:28.119" v="4" actId="2696"/>
        <pc:sldMkLst>
          <pc:docMk/>
          <pc:sldMk cId="4287050789" sldId="271"/>
        </pc:sldMkLst>
      </pc:sldChg>
      <pc:sldChg chg="addSp delSp modSp add mod ord">
        <pc:chgData name="Mike Zoucha" userId="4384023b-2686-42d5-b46b-b182187dd9e4" providerId="ADAL" clId="{4E505D52-E9B8-4274-A486-48C7DA9BE730}" dt="2022-05-28T10:37:59.806" v="824" actId="20577"/>
        <pc:sldMkLst>
          <pc:docMk/>
          <pc:sldMk cId="182703851" sldId="272"/>
        </pc:sldMkLst>
        <pc:spChg chg="mod">
          <ac:chgData name="Mike Zoucha" userId="4384023b-2686-42d5-b46b-b182187dd9e4" providerId="ADAL" clId="{4E505D52-E9B8-4274-A486-48C7DA9BE730}" dt="2022-05-28T10:32:13.558" v="316" actId="20577"/>
          <ac:spMkLst>
            <pc:docMk/>
            <pc:sldMk cId="182703851" sldId="272"/>
            <ac:spMk id="2" creationId="{A3756C60-A7F5-D322-25A8-18FDE3F73533}"/>
          </ac:spMkLst>
        </pc:spChg>
        <pc:spChg chg="mod">
          <ac:chgData name="Mike Zoucha" userId="4384023b-2686-42d5-b46b-b182187dd9e4" providerId="ADAL" clId="{4E505D52-E9B8-4274-A486-48C7DA9BE730}" dt="2022-05-28T10:37:59.806" v="824" actId="20577"/>
          <ac:spMkLst>
            <pc:docMk/>
            <pc:sldMk cId="182703851" sldId="272"/>
            <ac:spMk id="3" creationId="{BCDCCA3D-1FF6-E7BE-B58C-A51998C137B5}"/>
          </ac:spMkLst>
        </pc:spChg>
        <pc:picChg chg="add mod">
          <ac:chgData name="Mike Zoucha" userId="4384023b-2686-42d5-b46b-b182187dd9e4" providerId="ADAL" clId="{4E505D52-E9B8-4274-A486-48C7DA9BE730}" dt="2022-05-28T10:37:12.829" v="770" actId="1076"/>
          <ac:picMkLst>
            <pc:docMk/>
            <pc:sldMk cId="182703851" sldId="272"/>
            <ac:picMk id="5" creationId="{0A608A6D-2588-0C0C-98EE-BC31D25CBA06}"/>
          </ac:picMkLst>
        </pc:picChg>
        <pc:picChg chg="add del mod">
          <ac:chgData name="Mike Zoucha" userId="4384023b-2686-42d5-b46b-b182187dd9e4" providerId="ADAL" clId="{4E505D52-E9B8-4274-A486-48C7DA9BE730}" dt="2022-05-28T10:36:37.412" v="765" actId="478"/>
          <ac:picMkLst>
            <pc:docMk/>
            <pc:sldMk cId="182703851" sldId="272"/>
            <ac:picMk id="7" creationId="{A13CE6F6-FB71-B5AE-7432-C7FF0E88BF11}"/>
          </ac:picMkLst>
        </pc:picChg>
        <pc:picChg chg="add mod">
          <ac:chgData name="Mike Zoucha" userId="4384023b-2686-42d5-b46b-b182187dd9e4" providerId="ADAL" clId="{4E505D52-E9B8-4274-A486-48C7DA9BE730}" dt="2022-05-28T10:37:12.829" v="770" actId="1076"/>
          <ac:picMkLst>
            <pc:docMk/>
            <pc:sldMk cId="182703851" sldId="272"/>
            <ac:picMk id="11" creationId="{8A50424B-4578-B606-9437-42F9E79E46E9}"/>
          </ac:picMkLst>
        </pc:picChg>
      </pc:sldChg>
      <pc:sldChg chg="addSp delSp add del setBg delDesignElem">
        <pc:chgData name="Mike Zoucha" userId="4384023b-2686-42d5-b46b-b182187dd9e4" providerId="ADAL" clId="{4E505D52-E9B8-4274-A486-48C7DA9BE730}" dt="2022-05-28T10:32:03.525" v="303"/>
        <pc:sldMkLst>
          <pc:docMk/>
          <pc:sldMk cId="1014522025" sldId="272"/>
        </pc:sldMkLst>
        <pc:spChg chg="add del">
          <ac:chgData name="Mike Zoucha" userId="4384023b-2686-42d5-b46b-b182187dd9e4" providerId="ADAL" clId="{4E505D52-E9B8-4274-A486-48C7DA9BE730}" dt="2022-05-28T10:32:03.525" v="303"/>
          <ac:spMkLst>
            <pc:docMk/>
            <pc:sldMk cId="1014522025" sldId="272"/>
            <ac:spMk id="8" creationId="{23BB7E73-E730-42EA-AACE-D1E323EA547E}"/>
          </ac:spMkLst>
        </pc:spChg>
        <pc:spChg chg="add del">
          <ac:chgData name="Mike Zoucha" userId="4384023b-2686-42d5-b46b-b182187dd9e4" providerId="ADAL" clId="{4E505D52-E9B8-4274-A486-48C7DA9BE730}" dt="2022-05-28T10:32:03.525" v="303"/>
          <ac:spMkLst>
            <pc:docMk/>
            <pc:sldMk cId="1014522025" sldId="272"/>
            <ac:spMk id="10" creationId="{F1F6C2E9-B316-4410-88E5-74F044FC3575}"/>
          </ac:spMkLst>
        </pc:spChg>
        <pc:spChg chg="add del">
          <ac:chgData name="Mike Zoucha" userId="4384023b-2686-42d5-b46b-b182187dd9e4" providerId="ADAL" clId="{4E505D52-E9B8-4274-A486-48C7DA9BE730}" dt="2022-05-28T10:32:03.525" v="303"/>
          <ac:spMkLst>
            <pc:docMk/>
            <pc:sldMk cId="1014522025" sldId="272"/>
            <ac:spMk id="12" creationId="{83D07262-43A6-451F-9B19-77B943C6399D}"/>
          </ac:spMkLst>
        </pc:spChg>
      </pc:sldChg>
      <pc:sldChg chg="addSp delSp modSp add mod">
        <pc:chgData name="Mike Zoucha" userId="4384023b-2686-42d5-b46b-b182187dd9e4" providerId="ADAL" clId="{4E505D52-E9B8-4274-A486-48C7DA9BE730}" dt="2022-05-28T10:48:08.897" v="1362" actId="1076"/>
        <pc:sldMkLst>
          <pc:docMk/>
          <pc:sldMk cId="1391319653" sldId="273"/>
        </pc:sldMkLst>
        <pc:spChg chg="mod">
          <ac:chgData name="Mike Zoucha" userId="4384023b-2686-42d5-b46b-b182187dd9e4" providerId="ADAL" clId="{4E505D52-E9B8-4274-A486-48C7DA9BE730}" dt="2022-05-28T10:44:50.870" v="1206" actId="14100"/>
          <ac:spMkLst>
            <pc:docMk/>
            <pc:sldMk cId="1391319653" sldId="273"/>
            <ac:spMk id="2" creationId="{A3756C60-A7F5-D322-25A8-18FDE3F73533}"/>
          </ac:spMkLst>
        </pc:spChg>
        <pc:spChg chg="mod">
          <ac:chgData name="Mike Zoucha" userId="4384023b-2686-42d5-b46b-b182187dd9e4" providerId="ADAL" clId="{4E505D52-E9B8-4274-A486-48C7DA9BE730}" dt="2022-05-28T10:47:04.254" v="1352" actId="20577"/>
          <ac:spMkLst>
            <pc:docMk/>
            <pc:sldMk cId="1391319653" sldId="273"/>
            <ac:spMk id="3" creationId="{BCDCCA3D-1FF6-E7BE-B58C-A51998C137B5}"/>
          </ac:spMkLst>
        </pc:spChg>
        <pc:picChg chg="del">
          <ac:chgData name="Mike Zoucha" userId="4384023b-2686-42d5-b46b-b182187dd9e4" providerId="ADAL" clId="{4E505D52-E9B8-4274-A486-48C7DA9BE730}" dt="2022-05-28T10:47:11.048" v="1353" actId="478"/>
          <ac:picMkLst>
            <pc:docMk/>
            <pc:sldMk cId="1391319653" sldId="273"/>
            <ac:picMk id="5" creationId="{0A608A6D-2588-0C0C-98EE-BC31D25CBA06}"/>
          </ac:picMkLst>
        </pc:picChg>
        <pc:picChg chg="add mod">
          <ac:chgData name="Mike Zoucha" userId="4384023b-2686-42d5-b46b-b182187dd9e4" providerId="ADAL" clId="{4E505D52-E9B8-4274-A486-48C7DA9BE730}" dt="2022-05-28T10:48:08.897" v="1362" actId="1076"/>
          <ac:picMkLst>
            <pc:docMk/>
            <pc:sldMk cId="1391319653" sldId="273"/>
            <ac:picMk id="6" creationId="{F6C7F56F-D453-B877-EB8F-C4FE11DB125D}"/>
          </ac:picMkLst>
        </pc:picChg>
        <pc:picChg chg="add mod">
          <ac:chgData name="Mike Zoucha" userId="4384023b-2686-42d5-b46b-b182187dd9e4" providerId="ADAL" clId="{4E505D52-E9B8-4274-A486-48C7DA9BE730}" dt="2022-05-28T10:48:08.897" v="1362" actId="1076"/>
          <ac:picMkLst>
            <pc:docMk/>
            <pc:sldMk cId="1391319653" sldId="273"/>
            <ac:picMk id="9" creationId="{862140E3-144A-744B-49D1-86E42E75AAC4}"/>
          </ac:picMkLst>
        </pc:picChg>
        <pc:picChg chg="del">
          <ac:chgData name="Mike Zoucha" userId="4384023b-2686-42d5-b46b-b182187dd9e4" providerId="ADAL" clId="{4E505D52-E9B8-4274-A486-48C7DA9BE730}" dt="2022-05-28T10:47:34.785" v="1357" actId="478"/>
          <ac:picMkLst>
            <pc:docMk/>
            <pc:sldMk cId="1391319653" sldId="273"/>
            <ac:picMk id="11" creationId="{8A50424B-4578-B606-9437-42F9E79E46E9}"/>
          </ac:picMkLst>
        </pc:picChg>
      </pc:sldChg>
      <pc:sldChg chg="delSp add del setBg delDesignElem">
        <pc:chgData name="Mike Zoucha" userId="4384023b-2686-42d5-b46b-b182187dd9e4" providerId="ADAL" clId="{4E505D52-E9B8-4274-A486-48C7DA9BE730}" dt="2022-05-28T10:38:12.908" v="835" actId="47"/>
        <pc:sldMkLst>
          <pc:docMk/>
          <pc:sldMk cId="1717889674" sldId="273"/>
        </pc:sldMkLst>
        <pc:spChg chg="del">
          <ac:chgData name="Mike Zoucha" userId="4384023b-2686-42d5-b46b-b182187dd9e4" providerId="ADAL" clId="{4E505D52-E9B8-4274-A486-48C7DA9BE730}" dt="2022-05-28T10:38:05.797" v="826"/>
          <ac:spMkLst>
            <pc:docMk/>
            <pc:sldMk cId="1717889674" sldId="273"/>
            <ac:spMk id="8" creationId="{23BB7E73-E730-42EA-AACE-D1E323EA547E}"/>
          </ac:spMkLst>
        </pc:spChg>
        <pc:spChg chg="del">
          <ac:chgData name="Mike Zoucha" userId="4384023b-2686-42d5-b46b-b182187dd9e4" providerId="ADAL" clId="{4E505D52-E9B8-4274-A486-48C7DA9BE730}" dt="2022-05-28T10:38:05.797" v="826"/>
          <ac:spMkLst>
            <pc:docMk/>
            <pc:sldMk cId="1717889674" sldId="273"/>
            <ac:spMk id="10" creationId="{F1F6C2E9-B316-4410-88E5-74F044FC3575}"/>
          </ac:spMkLst>
        </pc:spChg>
        <pc:spChg chg="del">
          <ac:chgData name="Mike Zoucha" userId="4384023b-2686-42d5-b46b-b182187dd9e4" providerId="ADAL" clId="{4E505D52-E9B8-4274-A486-48C7DA9BE730}" dt="2022-05-28T10:38:05.797" v="826"/>
          <ac:spMkLst>
            <pc:docMk/>
            <pc:sldMk cId="1717889674" sldId="273"/>
            <ac:spMk id="12" creationId="{83D07262-43A6-451F-9B19-77B943C6399D}"/>
          </ac:spMkLst>
        </pc:spChg>
      </pc:sldChg>
      <pc:sldChg chg="delSp add del setBg delDesignElem">
        <pc:chgData name="Mike Zoucha" userId="4384023b-2686-42d5-b46b-b182187dd9e4" providerId="ADAL" clId="{4E505D52-E9B8-4274-A486-48C7DA9BE730}" dt="2022-05-28T10:38:13.672" v="836" actId="47"/>
        <pc:sldMkLst>
          <pc:docMk/>
          <pc:sldMk cId="3350219059" sldId="274"/>
        </pc:sldMkLst>
        <pc:spChg chg="del">
          <ac:chgData name="Mike Zoucha" userId="4384023b-2686-42d5-b46b-b182187dd9e4" providerId="ADAL" clId="{4E505D52-E9B8-4274-A486-48C7DA9BE730}" dt="2022-05-28T10:38:06.494" v="828"/>
          <ac:spMkLst>
            <pc:docMk/>
            <pc:sldMk cId="3350219059" sldId="274"/>
            <ac:spMk id="8" creationId="{23BB7E73-E730-42EA-AACE-D1E323EA547E}"/>
          </ac:spMkLst>
        </pc:spChg>
        <pc:spChg chg="del">
          <ac:chgData name="Mike Zoucha" userId="4384023b-2686-42d5-b46b-b182187dd9e4" providerId="ADAL" clId="{4E505D52-E9B8-4274-A486-48C7DA9BE730}" dt="2022-05-28T10:38:06.494" v="828"/>
          <ac:spMkLst>
            <pc:docMk/>
            <pc:sldMk cId="3350219059" sldId="274"/>
            <ac:spMk id="10" creationId="{F1F6C2E9-B316-4410-88E5-74F044FC3575}"/>
          </ac:spMkLst>
        </pc:spChg>
        <pc:spChg chg="del">
          <ac:chgData name="Mike Zoucha" userId="4384023b-2686-42d5-b46b-b182187dd9e4" providerId="ADAL" clId="{4E505D52-E9B8-4274-A486-48C7DA9BE730}" dt="2022-05-28T10:38:06.494" v="828"/>
          <ac:spMkLst>
            <pc:docMk/>
            <pc:sldMk cId="3350219059" sldId="274"/>
            <ac:spMk id="12" creationId="{83D07262-43A6-451F-9B19-77B943C6399D}"/>
          </ac:spMkLst>
        </pc:spChg>
      </pc:sldChg>
      <pc:sldChg chg="addSp delSp modSp add mod">
        <pc:chgData name="Mike Zoucha" userId="4384023b-2686-42d5-b46b-b182187dd9e4" providerId="ADAL" clId="{4E505D52-E9B8-4274-A486-48C7DA9BE730}" dt="2022-05-28T10:44:22.895" v="1176" actId="1076"/>
        <pc:sldMkLst>
          <pc:docMk/>
          <pc:sldMk cId="3838998035" sldId="274"/>
        </pc:sldMkLst>
        <pc:spChg chg="mod">
          <ac:chgData name="Mike Zoucha" userId="4384023b-2686-42d5-b46b-b182187dd9e4" providerId="ADAL" clId="{4E505D52-E9B8-4274-A486-48C7DA9BE730}" dt="2022-05-28T10:38:54.232" v="857" actId="20577"/>
          <ac:spMkLst>
            <pc:docMk/>
            <pc:sldMk cId="3838998035" sldId="274"/>
            <ac:spMk id="2" creationId="{A3756C60-A7F5-D322-25A8-18FDE3F73533}"/>
          </ac:spMkLst>
        </pc:spChg>
        <pc:spChg chg="mod">
          <ac:chgData name="Mike Zoucha" userId="4384023b-2686-42d5-b46b-b182187dd9e4" providerId="ADAL" clId="{4E505D52-E9B8-4274-A486-48C7DA9BE730}" dt="2022-05-28T10:43:06.275" v="1158" actId="20577"/>
          <ac:spMkLst>
            <pc:docMk/>
            <pc:sldMk cId="3838998035" sldId="274"/>
            <ac:spMk id="3" creationId="{BCDCCA3D-1FF6-E7BE-B58C-A51998C137B5}"/>
          </ac:spMkLst>
        </pc:spChg>
        <pc:picChg chg="del mod">
          <ac:chgData name="Mike Zoucha" userId="4384023b-2686-42d5-b46b-b182187dd9e4" providerId="ADAL" clId="{4E505D52-E9B8-4274-A486-48C7DA9BE730}" dt="2022-05-28T10:41:06.936" v="1074" actId="478"/>
          <ac:picMkLst>
            <pc:docMk/>
            <pc:sldMk cId="3838998035" sldId="274"/>
            <ac:picMk id="5" creationId="{0A608A6D-2588-0C0C-98EE-BC31D25CBA06}"/>
          </ac:picMkLst>
        </pc:picChg>
        <pc:picChg chg="add del mod">
          <ac:chgData name="Mike Zoucha" userId="4384023b-2686-42d5-b46b-b182187dd9e4" providerId="ADAL" clId="{4E505D52-E9B8-4274-A486-48C7DA9BE730}" dt="2022-05-28T10:42:43.391" v="1087" actId="478"/>
          <ac:picMkLst>
            <pc:docMk/>
            <pc:sldMk cId="3838998035" sldId="274"/>
            <ac:picMk id="6" creationId="{AF9B3A4A-6DE1-6046-FD60-DA7E9541D8B1}"/>
          </ac:picMkLst>
        </pc:picChg>
        <pc:picChg chg="add del mod">
          <ac:chgData name="Mike Zoucha" userId="4384023b-2686-42d5-b46b-b182187dd9e4" providerId="ADAL" clId="{4E505D52-E9B8-4274-A486-48C7DA9BE730}" dt="2022-05-28T10:42:43.797" v="1088" actId="478"/>
          <ac:picMkLst>
            <pc:docMk/>
            <pc:sldMk cId="3838998035" sldId="274"/>
            <ac:picMk id="9" creationId="{88D50B23-CC2F-7396-5A05-3FAA1B430987}"/>
          </ac:picMkLst>
        </pc:picChg>
        <pc:picChg chg="del mod">
          <ac:chgData name="Mike Zoucha" userId="4384023b-2686-42d5-b46b-b182187dd9e4" providerId="ADAL" clId="{4E505D52-E9B8-4274-A486-48C7DA9BE730}" dt="2022-05-28T10:41:32.877" v="1080" actId="478"/>
          <ac:picMkLst>
            <pc:docMk/>
            <pc:sldMk cId="3838998035" sldId="274"/>
            <ac:picMk id="11" creationId="{8A50424B-4578-B606-9437-42F9E79E46E9}"/>
          </ac:picMkLst>
        </pc:picChg>
        <pc:picChg chg="add del mod">
          <ac:chgData name="Mike Zoucha" userId="4384023b-2686-42d5-b46b-b182187dd9e4" providerId="ADAL" clId="{4E505D52-E9B8-4274-A486-48C7DA9BE730}" dt="2022-05-28T10:44:16.900" v="1175" actId="478"/>
          <ac:picMkLst>
            <pc:docMk/>
            <pc:sldMk cId="3838998035" sldId="274"/>
            <ac:picMk id="13" creationId="{E3410379-8629-EA2C-282B-C7EC2DC4DE81}"/>
          </ac:picMkLst>
        </pc:picChg>
        <pc:picChg chg="add del mod">
          <ac:chgData name="Mike Zoucha" userId="4384023b-2686-42d5-b46b-b182187dd9e4" providerId="ADAL" clId="{4E505D52-E9B8-4274-A486-48C7DA9BE730}" dt="2022-05-28T10:43:46.031" v="1169" actId="478"/>
          <ac:picMkLst>
            <pc:docMk/>
            <pc:sldMk cId="3838998035" sldId="274"/>
            <ac:picMk id="14" creationId="{14274A66-6173-1052-0944-96238EF331CB}"/>
          </ac:picMkLst>
        </pc:picChg>
        <pc:picChg chg="add del">
          <ac:chgData name="Mike Zoucha" userId="4384023b-2686-42d5-b46b-b182187dd9e4" providerId="ADAL" clId="{4E505D52-E9B8-4274-A486-48C7DA9BE730}" dt="2022-05-28T10:43:22.114" v="1162" actId="22"/>
          <ac:picMkLst>
            <pc:docMk/>
            <pc:sldMk cId="3838998035" sldId="274"/>
            <ac:picMk id="16" creationId="{4CB492FC-6279-BCB2-9FC3-37F06FDCF394}"/>
          </ac:picMkLst>
        </pc:picChg>
        <pc:picChg chg="add mod">
          <ac:chgData name="Mike Zoucha" userId="4384023b-2686-42d5-b46b-b182187dd9e4" providerId="ADAL" clId="{4E505D52-E9B8-4274-A486-48C7DA9BE730}" dt="2022-05-28T10:44:22.895" v="1176" actId="1076"/>
          <ac:picMkLst>
            <pc:docMk/>
            <pc:sldMk cId="3838998035" sldId="274"/>
            <ac:picMk id="18" creationId="{7B8C6D6D-87D1-314A-58FF-FF37BBFC15DB}"/>
          </ac:picMkLst>
        </pc:picChg>
        <pc:picChg chg="add mod">
          <ac:chgData name="Mike Zoucha" userId="4384023b-2686-42d5-b46b-b182187dd9e4" providerId="ADAL" clId="{4E505D52-E9B8-4274-A486-48C7DA9BE730}" dt="2022-05-28T10:44:22.895" v="1176" actId="1076"/>
          <ac:picMkLst>
            <pc:docMk/>
            <pc:sldMk cId="3838998035" sldId="274"/>
            <ac:picMk id="20" creationId="{1A394A1D-7834-3C57-FB5E-28011BB22019}"/>
          </ac:picMkLst>
        </pc:picChg>
      </pc:sldChg>
      <pc:sldChg chg="delSp add del setBg delDesignElem">
        <pc:chgData name="Mike Zoucha" userId="4384023b-2686-42d5-b46b-b182187dd9e4" providerId="ADAL" clId="{4E505D52-E9B8-4274-A486-48C7DA9BE730}" dt="2022-05-28T10:38:14.730" v="837" actId="47"/>
        <pc:sldMkLst>
          <pc:docMk/>
          <pc:sldMk cId="241580234" sldId="275"/>
        </pc:sldMkLst>
        <pc:spChg chg="del">
          <ac:chgData name="Mike Zoucha" userId="4384023b-2686-42d5-b46b-b182187dd9e4" providerId="ADAL" clId="{4E505D52-E9B8-4274-A486-48C7DA9BE730}" dt="2022-05-28T10:38:06.786" v="830"/>
          <ac:spMkLst>
            <pc:docMk/>
            <pc:sldMk cId="241580234" sldId="275"/>
            <ac:spMk id="8" creationId="{23BB7E73-E730-42EA-AACE-D1E323EA547E}"/>
          </ac:spMkLst>
        </pc:spChg>
        <pc:spChg chg="del">
          <ac:chgData name="Mike Zoucha" userId="4384023b-2686-42d5-b46b-b182187dd9e4" providerId="ADAL" clId="{4E505D52-E9B8-4274-A486-48C7DA9BE730}" dt="2022-05-28T10:38:06.786" v="830"/>
          <ac:spMkLst>
            <pc:docMk/>
            <pc:sldMk cId="241580234" sldId="275"/>
            <ac:spMk id="10" creationId="{F1F6C2E9-B316-4410-88E5-74F044FC3575}"/>
          </ac:spMkLst>
        </pc:spChg>
        <pc:spChg chg="del">
          <ac:chgData name="Mike Zoucha" userId="4384023b-2686-42d5-b46b-b182187dd9e4" providerId="ADAL" clId="{4E505D52-E9B8-4274-A486-48C7DA9BE730}" dt="2022-05-28T10:38:06.786" v="830"/>
          <ac:spMkLst>
            <pc:docMk/>
            <pc:sldMk cId="241580234" sldId="275"/>
            <ac:spMk id="12" creationId="{83D07262-43A6-451F-9B19-77B943C6399D}"/>
          </ac:spMkLst>
        </pc:spChg>
      </pc:sldChg>
      <pc:sldChg chg="delSp modSp add mod">
        <pc:chgData name="Mike Zoucha" userId="4384023b-2686-42d5-b46b-b182187dd9e4" providerId="ADAL" clId="{4E505D52-E9B8-4274-A486-48C7DA9BE730}" dt="2022-05-28T10:51:46.530" v="1687" actId="20577"/>
        <pc:sldMkLst>
          <pc:docMk/>
          <pc:sldMk cId="467750196" sldId="275"/>
        </pc:sldMkLst>
        <pc:spChg chg="mod">
          <ac:chgData name="Mike Zoucha" userId="4384023b-2686-42d5-b46b-b182187dd9e4" providerId="ADAL" clId="{4E505D52-E9B8-4274-A486-48C7DA9BE730}" dt="2022-05-28T10:48:37.357" v="1377" actId="20577"/>
          <ac:spMkLst>
            <pc:docMk/>
            <pc:sldMk cId="467750196" sldId="275"/>
            <ac:spMk id="2" creationId="{A3756C60-A7F5-D322-25A8-18FDE3F73533}"/>
          </ac:spMkLst>
        </pc:spChg>
        <pc:spChg chg="mod">
          <ac:chgData name="Mike Zoucha" userId="4384023b-2686-42d5-b46b-b182187dd9e4" providerId="ADAL" clId="{4E505D52-E9B8-4274-A486-48C7DA9BE730}" dt="2022-05-28T10:51:46.530" v="1687" actId="20577"/>
          <ac:spMkLst>
            <pc:docMk/>
            <pc:sldMk cId="467750196" sldId="275"/>
            <ac:spMk id="3" creationId="{BCDCCA3D-1FF6-E7BE-B58C-A51998C137B5}"/>
          </ac:spMkLst>
        </pc:spChg>
        <pc:picChg chg="del">
          <ac:chgData name="Mike Zoucha" userId="4384023b-2686-42d5-b46b-b182187dd9e4" providerId="ADAL" clId="{4E505D52-E9B8-4274-A486-48C7DA9BE730}" dt="2022-05-28T10:49:24.223" v="1427" actId="478"/>
          <ac:picMkLst>
            <pc:docMk/>
            <pc:sldMk cId="467750196" sldId="275"/>
            <ac:picMk id="6" creationId="{F6C7F56F-D453-B877-EB8F-C4FE11DB125D}"/>
          </ac:picMkLst>
        </pc:picChg>
        <pc:picChg chg="del">
          <ac:chgData name="Mike Zoucha" userId="4384023b-2686-42d5-b46b-b182187dd9e4" providerId="ADAL" clId="{4E505D52-E9B8-4274-A486-48C7DA9BE730}" dt="2022-05-28T10:49:24.674" v="1428" actId="478"/>
          <ac:picMkLst>
            <pc:docMk/>
            <pc:sldMk cId="467750196" sldId="275"/>
            <ac:picMk id="9" creationId="{862140E3-144A-744B-49D1-86E42E75AAC4}"/>
          </ac:picMkLst>
        </pc:picChg>
      </pc:sldChg>
      <pc:sldChg chg="delSp add del setBg delDesignElem">
        <pc:chgData name="Mike Zoucha" userId="4384023b-2686-42d5-b46b-b182187dd9e4" providerId="ADAL" clId="{4E505D52-E9B8-4274-A486-48C7DA9BE730}" dt="2022-05-28T10:38:15.270" v="838" actId="47"/>
        <pc:sldMkLst>
          <pc:docMk/>
          <pc:sldMk cId="170579391" sldId="276"/>
        </pc:sldMkLst>
        <pc:spChg chg="del">
          <ac:chgData name="Mike Zoucha" userId="4384023b-2686-42d5-b46b-b182187dd9e4" providerId="ADAL" clId="{4E505D52-E9B8-4274-A486-48C7DA9BE730}" dt="2022-05-28T10:38:07.079" v="832"/>
          <ac:spMkLst>
            <pc:docMk/>
            <pc:sldMk cId="170579391" sldId="276"/>
            <ac:spMk id="8" creationId="{23BB7E73-E730-42EA-AACE-D1E323EA547E}"/>
          </ac:spMkLst>
        </pc:spChg>
        <pc:spChg chg="del">
          <ac:chgData name="Mike Zoucha" userId="4384023b-2686-42d5-b46b-b182187dd9e4" providerId="ADAL" clId="{4E505D52-E9B8-4274-A486-48C7DA9BE730}" dt="2022-05-28T10:38:07.079" v="832"/>
          <ac:spMkLst>
            <pc:docMk/>
            <pc:sldMk cId="170579391" sldId="276"/>
            <ac:spMk id="10" creationId="{F1F6C2E9-B316-4410-88E5-74F044FC3575}"/>
          </ac:spMkLst>
        </pc:spChg>
        <pc:spChg chg="del">
          <ac:chgData name="Mike Zoucha" userId="4384023b-2686-42d5-b46b-b182187dd9e4" providerId="ADAL" clId="{4E505D52-E9B8-4274-A486-48C7DA9BE730}" dt="2022-05-28T10:38:07.079" v="832"/>
          <ac:spMkLst>
            <pc:docMk/>
            <pc:sldMk cId="170579391" sldId="276"/>
            <ac:spMk id="12" creationId="{83D07262-43A6-451F-9B19-77B943C6399D}"/>
          </ac:spMkLst>
        </pc:spChg>
      </pc:sldChg>
      <pc:sldChg chg="addSp delSp modSp add del mod ord">
        <pc:chgData name="Mike Zoucha" userId="4384023b-2686-42d5-b46b-b182187dd9e4" providerId="ADAL" clId="{4E505D52-E9B8-4274-A486-48C7DA9BE730}" dt="2022-05-28T11:04:01.561" v="2677" actId="47"/>
        <pc:sldMkLst>
          <pc:docMk/>
          <pc:sldMk cId="2008778702" sldId="276"/>
        </pc:sldMkLst>
        <pc:spChg chg="del mod">
          <ac:chgData name="Mike Zoucha" userId="4384023b-2686-42d5-b46b-b182187dd9e4" providerId="ADAL" clId="{4E505D52-E9B8-4274-A486-48C7DA9BE730}" dt="2022-05-28T11:03:51.726" v="2674" actId="21"/>
          <ac:spMkLst>
            <pc:docMk/>
            <pc:sldMk cId="2008778702" sldId="276"/>
            <ac:spMk id="2" creationId="{A3756C60-A7F5-D322-25A8-18FDE3F73533}"/>
          </ac:spMkLst>
        </pc:spChg>
        <pc:spChg chg="del">
          <ac:chgData name="Mike Zoucha" userId="4384023b-2686-42d5-b46b-b182187dd9e4" providerId="ADAL" clId="{4E505D52-E9B8-4274-A486-48C7DA9BE730}" dt="2022-05-28T10:52:11.416" v="1704" actId="478"/>
          <ac:spMkLst>
            <pc:docMk/>
            <pc:sldMk cId="2008778702" sldId="276"/>
            <ac:spMk id="3" creationId="{BCDCCA3D-1FF6-E7BE-B58C-A51998C137B5}"/>
          </ac:spMkLst>
        </pc:spChg>
        <pc:spChg chg="add del mod">
          <ac:chgData name="Mike Zoucha" userId="4384023b-2686-42d5-b46b-b182187dd9e4" providerId="ADAL" clId="{4E505D52-E9B8-4274-A486-48C7DA9BE730}" dt="2022-05-28T10:52:12.949" v="1705" actId="478"/>
          <ac:spMkLst>
            <pc:docMk/>
            <pc:sldMk cId="2008778702" sldId="276"/>
            <ac:spMk id="5" creationId="{40A66A1C-44D5-5CA1-8CEF-4E447F713345}"/>
          </ac:spMkLst>
        </pc:spChg>
        <pc:spChg chg="add del mod">
          <ac:chgData name="Mike Zoucha" userId="4384023b-2686-42d5-b46b-b182187dd9e4" providerId="ADAL" clId="{4E505D52-E9B8-4274-A486-48C7DA9BE730}" dt="2022-05-28T11:03:51.726" v="2674" actId="21"/>
          <ac:spMkLst>
            <pc:docMk/>
            <pc:sldMk cId="2008778702" sldId="276"/>
            <ac:spMk id="11" creationId="{300B8D38-2DCB-6B75-DAF8-ED7CE94C31E8}"/>
          </ac:spMkLst>
        </pc:spChg>
        <pc:spChg chg="add mod">
          <ac:chgData name="Mike Zoucha" userId="4384023b-2686-42d5-b46b-b182187dd9e4" providerId="ADAL" clId="{4E505D52-E9B8-4274-A486-48C7DA9BE730}" dt="2022-05-28T11:03:51.726" v="2674" actId="21"/>
          <ac:spMkLst>
            <pc:docMk/>
            <pc:sldMk cId="2008778702" sldId="276"/>
            <ac:spMk id="13" creationId="{6BB96A71-63EC-4E8F-01F4-270A929CCA37}"/>
          </ac:spMkLst>
        </pc:spChg>
        <pc:picChg chg="add del mod">
          <ac:chgData name="Mike Zoucha" userId="4384023b-2686-42d5-b46b-b182187dd9e4" providerId="ADAL" clId="{4E505D52-E9B8-4274-A486-48C7DA9BE730}" dt="2022-05-28T11:03:51.726" v="2674" actId="21"/>
          <ac:picMkLst>
            <pc:docMk/>
            <pc:sldMk cId="2008778702" sldId="276"/>
            <ac:picMk id="7" creationId="{78E1F71F-77FC-79CA-B90E-1D2F3BE66D49}"/>
          </ac:picMkLst>
        </pc:picChg>
      </pc:sldChg>
      <pc:sldChg chg="delSp add del setBg delDesignElem">
        <pc:chgData name="Mike Zoucha" userId="4384023b-2686-42d5-b46b-b182187dd9e4" providerId="ADAL" clId="{4E505D52-E9B8-4274-A486-48C7DA9BE730}" dt="2022-05-28T10:38:15.450" v="839" actId="47"/>
        <pc:sldMkLst>
          <pc:docMk/>
          <pc:sldMk cId="772165151" sldId="277"/>
        </pc:sldMkLst>
        <pc:spChg chg="del">
          <ac:chgData name="Mike Zoucha" userId="4384023b-2686-42d5-b46b-b182187dd9e4" providerId="ADAL" clId="{4E505D52-E9B8-4274-A486-48C7DA9BE730}" dt="2022-05-28T10:38:07.326" v="834"/>
          <ac:spMkLst>
            <pc:docMk/>
            <pc:sldMk cId="772165151" sldId="277"/>
            <ac:spMk id="8" creationId="{23BB7E73-E730-42EA-AACE-D1E323EA547E}"/>
          </ac:spMkLst>
        </pc:spChg>
        <pc:spChg chg="del">
          <ac:chgData name="Mike Zoucha" userId="4384023b-2686-42d5-b46b-b182187dd9e4" providerId="ADAL" clId="{4E505D52-E9B8-4274-A486-48C7DA9BE730}" dt="2022-05-28T10:38:07.326" v="834"/>
          <ac:spMkLst>
            <pc:docMk/>
            <pc:sldMk cId="772165151" sldId="277"/>
            <ac:spMk id="10" creationId="{F1F6C2E9-B316-4410-88E5-74F044FC3575}"/>
          </ac:spMkLst>
        </pc:spChg>
        <pc:spChg chg="del">
          <ac:chgData name="Mike Zoucha" userId="4384023b-2686-42d5-b46b-b182187dd9e4" providerId="ADAL" clId="{4E505D52-E9B8-4274-A486-48C7DA9BE730}" dt="2022-05-28T10:38:07.326" v="834"/>
          <ac:spMkLst>
            <pc:docMk/>
            <pc:sldMk cId="772165151" sldId="277"/>
            <ac:spMk id="12" creationId="{83D07262-43A6-451F-9B19-77B943C6399D}"/>
          </ac:spMkLst>
        </pc:spChg>
      </pc:sldChg>
      <pc:sldChg chg="addSp delSp modSp add mod ord">
        <pc:chgData name="Mike Zoucha" userId="4384023b-2686-42d5-b46b-b182187dd9e4" providerId="ADAL" clId="{4E505D52-E9B8-4274-A486-48C7DA9BE730}" dt="2022-05-28T11:02:59.615" v="2634" actId="1076"/>
        <pc:sldMkLst>
          <pc:docMk/>
          <pc:sldMk cId="887579155" sldId="277"/>
        </pc:sldMkLst>
        <pc:spChg chg="mod">
          <ac:chgData name="Mike Zoucha" userId="4384023b-2686-42d5-b46b-b182187dd9e4" providerId="ADAL" clId="{4E505D52-E9B8-4274-A486-48C7DA9BE730}" dt="2022-05-28T11:01:56.052" v="2621" actId="20577"/>
          <ac:spMkLst>
            <pc:docMk/>
            <pc:sldMk cId="887579155" sldId="277"/>
            <ac:spMk id="3" creationId="{BCDCCA3D-1FF6-E7BE-B58C-A51998C137B5}"/>
          </ac:spMkLst>
        </pc:spChg>
        <pc:picChg chg="add mod">
          <ac:chgData name="Mike Zoucha" userId="4384023b-2686-42d5-b46b-b182187dd9e4" providerId="ADAL" clId="{4E505D52-E9B8-4274-A486-48C7DA9BE730}" dt="2022-05-28T11:02:59.615" v="2634" actId="1076"/>
          <ac:picMkLst>
            <pc:docMk/>
            <pc:sldMk cId="887579155" sldId="277"/>
            <ac:picMk id="5" creationId="{B41C8A7C-ADC2-8E69-99E2-140146E29435}"/>
          </ac:picMkLst>
        </pc:picChg>
        <pc:picChg chg="add del mod">
          <ac:chgData name="Mike Zoucha" userId="4384023b-2686-42d5-b46b-b182187dd9e4" providerId="ADAL" clId="{4E505D52-E9B8-4274-A486-48C7DA9BE730}" dt="2022-05-28T11:02:00.214" v="2622" actId="478"/>
          <ac:picMkLst>
            <pc:docMk/>
            <pc:sldMk cId="887579155" sldId="277"/>
            <ac:picMk id="7" creationId="{3C2E63BE-75F7-D2FC-726D-C23BB469FDB6}"/>
          </ac:picMkLst>
        </pc:picChg>
        <pc:picChg chg="add del mod">
          <ac:chgData name="Mike Zoucha" userId="4384023b-2686-42d5-b46b-b182187dd9e4" providerId="ADAL" clId="{4E505D52-E9B8-4274-A486-48C7DA9BE730}" dt="2022-05-28T11:02:30.341" v="2627" actId="478"/>
          <ac:picMkLst>
            <pc:docMk/>
            <pc:sldMk cId="887579155" sldId="277"/>
            <ac:picMk id="9" creationId="{9425006B-C376-3B10-649D-CDA6467479E1}"/>
          </ac:picMkLst>
        </pc:picChg>
        <pc:picChg chg="add mod">
          <ac:chgData name="Mike Zoucha" userId="4384023b-2686-42d5-b46b-b182187dd9e4" providerId="ADAL" clId="{4E505D52-E9B8-4274-A486-48C7DA9BE730}" dt="2022-05-28T11:02:59.615" v="2634" actId="1076"/>
          <ac:picMkLst>
            <pc:docMk/>
            <pc:sldMk cId="887579155" sldId="277"/>
            <ac:picMk id="11" creationId="{15943AE6-0585-CA10-D516-6C59E892D6A7}"/>
          </ac:picMkLst>
        </pc:picChg>
      </pc:sldChg>
      <pc:sldChg chg="addSp delSp modSp add del mod">
        <pc:chgData name="Mike Zoucha" userId="4384023b-2686-42d5-b46b-b182187dd9e4" providerId="ADAL" clId="{4E505D52-E9B8-4274-A486-48C7DA9BE730}" dt="2022-05-28T11:03:20.566" v="2666" actId="47"/>
        <pc:sldMkLst>
          <pc:docMk/>
          <pc:sldMk cId="426925348" sldId="278"/>
        </pc:sldMkLst>
        <pc:spChg chg="del">
          <ac:chgData name="Mike Zoucha" userId="4384023b-2686-42d5-b46b-b182187dd9e4" providerId="ADAL" clId="{4E505D52-E9B8-4274-A486-48C7DA9BE730}" dt="2022-05-28T11:00:02.811" v="2446" actId="478"/>
          <ac:spMkLst>
            <pc:docMk/>
            <pc:sldMk cId="426925348" sldId="278"/>
            <ac:spMk id="11" creationId="{300B8D38-2DCB-6B75-DAF8-ED7CE94C31E8}"/>
          </ac:spMkLst>
        </pc:spChg>
        <pc:picChg chg="del">
          <ac:chgData name="Mike Zoucha" userId="4384023b-2686-42d5-b46b-b182187dd9e4" providerId="ADAL" clId="{4E505D52-E9B8-4274-A486-48C7DA9BE730}" dt="2022-05-28T10:59:59.323" v="2445" actId="478"/>
          <ac:picMkLst>
            <pc:docMk/>
            <pc:sldMk cId="426925348" sldId="278"/>
            <ac:picMk id="7" creationId="{78E1F71F-77FC-79CA-B90E-1D2F3BE66D49}"/>
          </ac:picMkLst>
        </pc:picChg>
        <pc:picChg chg="add del mod">
          <ac:chgData name="Mike Zoucha" userId="4384023b-2686-42d5-b46b-b182187dd9e4" providerId="ADAL" clId="{4E505D52-E9B8-4274-A486-48C7DA9BE730}" dt="2022-05-28T11:00:29.332" v="2453" actId="478"/>
          <ac:picMkLst>
            <pc:docMk/>
            <pc:sldMk cId="426925348" sldId="278"/>
            <ac:picMk id="9" creationId="{28858A12-6EC4-D6C4-2545-883429035959}"/>
          </ac:picMkLst>
        </pc:picChg>
        <pc:picChg chg="add del mod">
          <ac:chgData name="Mike Zoucha" userId="4384023b-2686-42d5-b46b-b182187dd9e4" providerId="ADAL" clId="{4E505D52-E9B8-4274-A486-48C7DA9BE730}" dt="2022-05-28T11:00:29.332" v="2453" actId="478"/>
          <ac:picMkLst>
            <pc:docMk/>
            <pc:sldMk cId="426925348" sldId="278"/>
            <ac:picMk id="13" creationId="{4FDA90DB-E840-F645-AA08-CB4C59E5D45F}"/>
          </ac:picMkLst>
        </pc:picChg>
        <pc:picChg chg="add del mod">
          <ac:chgData name="Mike Zoucha" userId="4384023b-2686-42d5-b46b-b182187dd9e4" providerId="ADAL" clId="{4E505D52-E9B8-4274-A486-48C7DA9BE730}" dt="2022-05-28T11:00:34.672" v="2454" actId="21"/>
          <ac:picMkLst>
            <pc:docMk/>
            <pc:sldMk cId="426925348" sldId="278"/>
            <ac:picMk id="14" creationId="{A716D564-0757-4A2F-8E24-D02C7EA042E5}"/>
          </ac:picMkLst>
        </pc:picChg>
        <pc:picChg chg="add del mod">
          <ac:chgData name="Mike Zoucha" userId="4384023b-2686-42d5-b46b-b182187dd9e4" providerId="ADAL" clId="{4E505D52-E9B8-4274-A486-48C7DA9BE730}" dt="2022-05-28T11:00:34.672" v="2454" actId="21"/>
          <ac:picMkLst>
            <pc:docMk/>
            <pc:sldMk cId="426925348" sldId="278"/>
            <ac:picMk id="15" creationId="{88190ABB-2EC3-61C9-D136-4F19D695A77B}"/>
          </ac:picMkLst>
        </pc:picChg>
      </pc:sldChg>
      <pc:sldChg chg="addSp delSp modSp add mod ord">
        <pc:chgData name="Mike Zoucha" userId="4384023b-2686-42d5-b46b-b182187dd9e4" providerId="ADAL" clId="{4E505D52-E9B8-4274-A486-48C7DA9BE730}" dt="2022-05-28T11:03:56.697" v="2676" actId="1076"/>
        <pc:sldMkLst>
          <pc:docMk/>
          <pc:sldMk cId="2489595550" sldId="278"/>
        </pc:sldMkLst>
        <pc:spChg chg="del">
          <ac:chgData name="Mike Zoucha" userId="4384023b-2686-42d5-b46b-b182187dd9e4" providerId="ADAL" clId="{4E505D52-E9B8-4274-A486-48C7DA9BE730}" dt="2022-05-28T11:03:45.716" v="2672" actId="478"/>
          <ac:spMkLst>
            <pc:docMk/>
            <pc:sldMk cId="2489595550" sldId="278"/>
            <ac:spMk id="2" creationId="{EA22E971-0C07-CF39-B205-C0641C50909C}"/>
          </ac:spMkLst>
        </pc:spChg>
        <pc:spChg chg="del">
          <ac:chgData name="Mike Zoucha" userId="4384023b-2686-42d5-b46b-b182187dd9e4" providerId="ADAL" clId="{4E505D52-E9B8-4274-A486-48C7DA9BE730}" dt="2022-05-28T11:03:42.949" v="2670" actId="478"/>
          <ac:spMkLst>
            <pc:docMk/>
            <pc:sldMk cId="2489595550" sldId="278"/>
            <ac:spMk id="3" creationId="{E4A7FAAF-F407-CBBC-2192-15E1BAE6CE1F}"/>
          </ac:spMkLst>
        </pc:spChg>
        <pc:spChg chg="add del mod">
          <ac:chgData name="Mike Zoucha" userId="4384023b-2686-42d5-b46b-b182187dd9e4" providerId="ADAL" clId="{4E505D52-E9B8-4274-A486-48C7DA9BE730}" dt="2022-05-28T11:03:44.094" v="2671" actId="478"/>
          <ac:spMkLst>
            <pc:docMk/>
            <pc:sldMk cId="2489595550" sldId="278"/>
            <ac:spMk id="5" creationId="{065EF974-4C54-4F41-DCBB-47B81A313D91}"/>
          </ac:spMkLst>
        </pc:spChg>
        <pc:spChg chg="add del mod">
          <ac:chgData name="Mike Zoucha" userId="4384023b-2686-42d5-b46b-b182187dd9e4" providerId="ADAL" clId="{4E505D52-E9B8-4274-A486-48C7DA9BE730}" dt="2022-05-28T11:03:46.930" v="2673" actId="478"/>
          <ac:spMkLst>
            <pc:docMk/>
            <pc:sldMk cId="2489595550" sldId="278"/>
            <ac:spMk id="7" creationId="{F207E72E-C0CD-97F0-0486-BD2F32901578}"/>
          </ac:spMkLst>
        </pc:spChg>
        <pc:spChg chg="add mod">
          <ac:chgData name="Mike Zoucha" userId="4384023b-2686-42d5-b46b-b182187dd9e4" providerId="ADAL" clId="{4E505D52-E9B8-4274-A486-48C7DA9BE730}" dt="2022-05-28T11:03:56.697" v="2676" actId="1076"/>
          <ac:spMkLst>
            <pc:docMk/>
            <pc:sldMk cId="2489595550" sldId="278"/>
            <ac:spMk id="11" creationId="{D2F6BFC9-5B02-A572-5A73-CD38CA23E8B9}"/>
          </ac:spMkLst>
        </pc:spChg>
        <pc:spChg chg="add mod">
          <ac:chgData name="Mike Zoucha" userId="4384023b-2686-42d5-b46b-b182187dd9e4" providerId="ADAL" clId="{4E505D52-E9B8-4274-A486-48C7DA9BE730}" dt="2022-05-28T11:03:56.697" v="2676" actId="1076"/>
          <ac:spMkLst>
            <pc:docMk/>
            <pc:sldMk cId="2489595550" sldId="278"/>
            <ac:spMk id="14" creationId="{5CCA12D3-FF68-5CF7-C288-94A7DFF696C0}"/>
          </ac:spMkLst>
        </pc:spChg>
        <pc:picChg chg="add mod">
          <ac:chgData name="Mike Zoucha" userId="4384023b-2686-42d5-b46b-b182187dd9e4" providerId="ADAL" clId="{4E505D52-E9B8-4274-A486-48C7DA9BE730}" dt="2022-05-28T11:03:56.697" v="2676" actId="1076"/>
          <ac:picMkLst>
            <pc:docMk/>
            <pc:sldMk cId="2489595550" sldId="278"/>
            <ac:picMk id="13" creationId="{924F99CE-A06D-A926-7314-F2CBDA1BA110}"/>
          </ac:picMkLst>
        </pc:picChg>
      </pc:sldChg>
      <pc:sldChg chg="modSp add mod ord">
        <pc:chgData name="Mike Zoucha" userId="4384023b-2686-42d5-b46b-b182187dd9e4" providerId="ADAL" clId="{4E505D52-E9B8-4274-A486-48C7DA9BE730}" dt="2022-05-28T11:08:19.424" v="3340" actId="20577"/>
        <pc:sldMkLst>
          <pc:docMk/>
          <pc:sldMk cId="1600513917" sldId="279"/>
        </pc:sldMkLst>
        <pc:spChg chg="mod">
          <ac:chgData name="Mike Zoucha" userId="4384023b-2686-42d5-b46b-b182187dd9e4" providerId="ADAL" clId="{4E505D52-E9B8-4274-A486-48C7DA9BE730}" dt="2022-05-28T11:05:28.179" v="2690" actId="20577"/>
          <ac:spMkLst>
            <pc:docMk/>
            <pc:sldMk cId="1600513917" sldId="279"/>
            <ac:spMk id="2" creationId="{A3756C60-A7F5-D322-25A8-18FDE3F73533}"/>
          </ac:spMkLst>
        </pc:spChg>
        <pc:spChg chg="mod">
          <ac:chgData name="Mike Zoucha" userId="4384023b-2686-42d5-b46b-b182187dd9e4" providerId="ADAL" clId="{4E505D52-E9B8-4274-A486-48C7DA9BE730}" dt="2022-05-28T11:08:19.424" v="3340" actId="20577"/>
          <ac:spMkLst>
            <pc:docMk/>
            <pc:sldMk cId="1600513917" sldId="279"/>
            <ac:spMk id="3" creationId="{BCDCCA3D-1FF6-E7BE-B58C-A51998C137B5}"/>
          </ac:spMkLst>
        </pc:spChg>
      </pc:sldChg>
      <pc:sldChg chg="addSp delSp modSp add mod ord">
        <pc:chgData name="Mike Zoucha" userId="4384023b-2686-42d5-b46b-b182187dd9e4" providerId="ADAL" clId="{4E505D52-E9B8-4274-A486-48C7DA9BE730}" dt="2022-05-28T11:08:49.619" v="3351" actId="478"/>
        <pc:sldMkLst>
          <pc:docMk/>
          <pc:sldMk cId="2150512466" sldId="280"/>
        </pc:sldMkLst>
        <pc:spChg chg="del">
          <ac:chgData name="Mike Zoucha" userId="4384023b-2686-42d5-b46b-b182187dd9e4" providerId="ADAL" clId="{4E505D52-E9B8-4274-A486-48C7DA9BE730}" dt="2022-05-28T11:08:42.891" v="3348" actId="478"/>
          <ac:spMkLst>
            <pc:docMk/>
            <pc:sldMk cId="2150512466" sldId="280"/>
            <ac:spMk id="2" creationId="{0FFC673D-1F5E-C3EF-630E-9D3BE54ED2E8}"/>
          </ac:spMkLst>
        </pc:spChg>
        <pc:spChg chg="del">
          <ac:chgData name="Mike Zoucha" userId="4384023b-2686-42d5-b46b-b182187dd9e4" providerId="ADAL" clId="{4E505D52-E9B8-4274-A486-48C7DA9BE730}" dt="2022-05-28T11:08:37.312" v="3346" actId="478"/>
          <ac:spMkLst>
            <pc:docMk/>
            <pc:sldMk cId="2150512466" sldId="280"/>
            <ac:spMk id="3" creationId="{3B955D0F-91D9-57A8-8BC6-C42568FF045B}"/>
          </ac:spMkLst>
        </pc:spChg>
        <pc:spChg chg="add del mod">
          <ac:chgData name="Mike Zoucha" userId="4384023b-2686-42d5-b46b-b182187dd9e4" providerId="ADAL" clId="{4E505D52-E9B8-4274-A486-48C7DA9BE730}" dt="2022-05-28T11:08:41.518" v="3347" actId="478"/>
          <ac:spMkLst>
            <pc:docMk/>
            <pc:sldMk cId="2150512466" sldId="280"/>
            <ac:spMk id="6" creationId="{FC471554-0BD4-71B1-03BF-049223D86007}"/>
          </ac:spMkLst>
        </pc:spChg>
        <pc:spChg chg="add del mod">
          <ac:chgData name="Mike Zoucha" userId="4384023b-2686-42d5-b46b-b182187dd9e4" providerId="ADAL" clId="{4E505D52-E9B8-4274-A486-48C7DA9BE730}" dt="2022-05-28T11:08:49.619" v="3351" actId="478"/>
          <ac:spMkLst>
            <pc:docMk/>
            <pc:sldMk cId="2150512466" sldId="280"/>
            <ac:spMk id="8" creationId="{F4647CE5-3414-6FAD-60E8-7CEA9FFB96DF}"/>
          </ac:spMkLst>
        </pc:spChg>
        <pc:picChg chg="add del">
          <ac:chgData name="Mike Zoucha" userId="4384023b-2686-42d5-b46b-b182187dd9e4" providerId="ADAL" clId="{4E505D52-E9B8-4274-A486-48C7DA9BE730}" dt="2022-05-28T11:08:45.861" v="3350" actId="478"/>
          <ac:picMkLst>
            <pc:docMk/>
            <pc:sldMk cId="2150512466" sldId="280"/>
            <ac:picMk id="4" creationId="{94299520-791D-B2F4-8F45-747DD9428C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9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2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3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8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21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yers of backlit paper">
            <a:extLst>
              <a:ext uri="{FF2B5EF4-FFF2-40B4-BE49-F238E27FC236}">
                <a16:creationId xmlns:a16="http://schemas.microsoft.com/office/drawing/2014/main" id="{94299520-791D-B2F4-8F45-747DD9428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" r="-1" b="1456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C673D-1F5E-C3EF-630E-9D3BE54E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 dirty="0"/>
              <a:t>Employee Turnover Research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55D0F-91D9-57A8-8BC6-C42568FF0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 dirty="0"/>
              <a:t>Michael Zoucha</a:t>
            </a:r>
          </a:p>
        </p:txBody>
      </p:sp>
    </p:spTree>
    <p:extLst>
      <p:ext uri="{BB962C8B-B14F-4D97-AF65-F5344CB8AC3E}">
        <p14:creationId xmlns:p14="http://schemas.microsoft.com/office/powerpoint/2010/main" val="187104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45296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8F66E-CFD6-CB18-1DDB-ED6C970D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348932"/>
            <a:ext cx="8252071" cy="4160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3BA66-13DA-40F1-33A6-F9D541AD52E9}"/>
              </a:ext>
            </a:extLst>
          </p:cNvPr>
          <p:cNvSpPr txBox="1"/>
          <p:nvPr/>
        </p:nvSpPr>
        <p:spPr>
          <a:xfrm>
            <a:off x="1587710" y="5543207"/>
            <a:ext cx="5100957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200" dirty="0"/>
              <a:t>Attrition Rate:</a:t>
            </a:r>
          </a:p>
          <a:p>
            <a:r>
              <a:rPr lang="en-US" sz="1200" dirty="0"/>
              <a:t>Healthcare Representative - 6.9%</a:t>
            </a:r>
          </a:p>
          <a:p>
            <a:r>
              <a:rPr lang="en-US" sz="1200" dirty="0"/>
              <a:t>Human Resources - 23.1%</a:t>
            </a:r>
          </a:p>
          <a:p>
            <a:r>
              <a:rPr lang="en-US" sz="1200" dirty="0"/>
              <a:t>Laboratory Technician - 23.9%</a:t>
            </a:r>
          </a:p>
          <a:p>
            <a:r>
              <a:rPr lang="en-US" sz="1200" dirty="0"/>
              <a:t>Manager - 4.9%</a:t>
            </a:r>
          </a:p>
          <a:p>
            <a:r>
              <a:rPr lang="en-US" sz="1200" dirty="0"/>
              <a:t>Manufacturing Director - 6.9%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B3E26-C9B1-DFBB-BE70-75A09FF0AF2B}"/>
              </a:ext>
            </a:extLst>
          </p:cNvPr>
          <p:cNvSpPr txBox="1"/>
          <p:nvPr/>
        </p:nvSpPr>
        <p:spPr>
          <a:xfrm>
            <a:off x="4138188" y="5543206"/>
            <a:ext cx="5100957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Attrition Rate:</a:t>
            </a:r>
          </a:p>
          <a:p>
            <a:r>
              <a:rPr lang="en-US" sz="1200" dirty="0"/>
              <a:t>Research Director - 2.5%</a:t>
            </a:r>
          </a:p>
          <a:p>
            <a:r>
              <a:rPr lang="en-US" sz="1200" dirty="0"/>
              <a:t>Research Scientist - 16.1%</a:t>
            </a:r>
          </a:p>
          <a:p>
            <a:r>
              <a:rPr lang="en-US" sz="1200" dirty="0"/>
              <a:t>Sales Executive - 17.5%</a:t>
            </a:r>
          </a:p>
          <a:p>
            <a:r>
              <a:rPr lang="en-US" sz="1200" dirty="0"/>
              <a:t>Sales Representative - 39.8%</a:t>
            </a:r>
          </a:p>
        </p:txBody>
      </p:sp>
    </p:spTree>
    <p:extLst>
      <p:ext uri="{BB962C8B-B14F-4D97-AF65-F5344CB8AC3E}">
        <p14:creationId xmlns:p14="http://schemas.microsoft.com/office/powerpoint/2010/main" val="26768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45296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DA6DB-9591-C0E9-0270-10C9F86A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371600"/>
            <a:ext cx="8222899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DF7FA-1838-B657-F289-ADFB2221FF00}"/>
              </a:ext>
            </a:extLst>
          </p:cNvPr>
          <p:cNvSpPr txBox="1"/>
          <p:nvPr/>
        </p:nvSpPr>
        <p:spPr>
          <a:xfrm>
            <a:off x="1587710" y="5486400"/>
            <a:ext cx="7486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Attrition Rate:</a:t>
            </a:r>
          </a:p>
          <a:p>
            <a:r>
              <a:rPr lang="en-US" sz="1200" dirty="0"/>
              <a:t>Divorced - 10.1%</a:t>
            </a:r>
          </a:p>
          <a:p>
            <a:r>
              <a:rPr lang="en-US" sz="1200" dirty="0"/>
              <a:t>Married - 12.5%</a:t>
            </a:r>
          </a:p>
          <a:p>
            <a:r>
              <a:rPr lang="en-US" sz="1200" dirty="0"/>
              <a:t>Single - 25.5%</a:t>
            </a:r>
          </a:p>
        </p:txBody>
      </p:sp>
    </p:spTree>
    <p:extLst>
      <p:ext uri="{BB962C8B-B14F-4D97-AF65-F5344CB8AC3E}">
        <p14:creationId xmlns:p14="http://schemas.microsoft.com/office/powerpoint/2010/main" val="188980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45296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13514-8375-759C-0FA3-6353838F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371600"/>
            <a:ext cx="8412028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15DF1D-EEFF-5AF6-8CA4-0A164BFDEF42}"/>
              </a:ext>
            </a:extLst>
          </p:cNvPr>
          <p:cNvSpPr txBox="1"/>
          <p:nvPr/>
        </p:nvSpPr>
        <p:spPr>
          <a:xfrm>
            <a:off x="1587710" y="5486400"/>
            <a:ext cx="7486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general salary range is the same regardless of attrition status, however, those who stay in their positions longer have a higher average monthly salary.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3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45296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AD9E4-7B6B-40A8-AABE-FFBB753C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371600"/>
            <a:ext cx="8393918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0E8906-FA79-5338-B8DF-062A43EBAD93}"/>
              </a:ext>
            </a:extLst>
          </p:cNvPr>
          <p:cNvSpPr txBox="1"/>
          <p:nvPr/>
        </p:nvSpPr>
        <p:spPr>
          <a:xfrm>
            <a:off x="1587709" y="5486400"/>
            <a:ext cx="7846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average age of those who leave the company is slightly lower than that of those who are still employed.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45296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75BE7-6FE1-E663-F564-92663BF4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371600"/>
            <a:ext cx="824964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C6D98D-F0C6-BEB7-6C61-1AD68E06728C}"/>
              </a:ext>
            </a:extLst>
          </p:cNvPr>
          <p:cNvSpPr txBox="1"/>
          <p:nvPr/>
        </p:nvSpPr>
        <p:spPr>
          <a:xfrm>
            <a:off x="1587710" y="5486400"/>
            <a:ext cx="784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majority of employees who left the company did so within the first 10 years of employment, but generally make less money.</a:t>
            </a:r>
          </a:p>
        </p:txBody>
      </p:sp>
    </p:spTree>
    <p:extLst>
      <p:ext uri="{BB962C8B-B14F-4D97-AF65-F5344CB8AC3E}">
        <p14:creationId xmlns:p14="http://schemas.microsoft.com/office/powerpoint/2010/main" val="13591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E971-0C07-CF39-B205-C0641C50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00" y="269095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FAAF-F407-CBBC-2192-15E1BAE6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52" y="1748500"/>
            <a:ext cx="7849549" cy="3926152"/>
          </a:xfrm>
        </p:spPr>
        <p:txBody>
          <a:bodyPr>
            <a:normAutofit/>
          </a:bodyPr>
          <a:lstStyle/>
          <a:p>
            <a:r>
              <a:rPr lang="en-US" dirty="0"/>
              <a:t>No missing values</a:t>
            </a:r>
          </a:p>
          <a:p>
            <a:r>
              <a:rPr lang="en-US" dirty="0"/>
              <a:t>No major outliers</a:t>
            </a:r>
          </a:p>
          <a:p>
            <a:r>
              <a:rPr lang="en-US" dirty="0"/>
              <a:t>Drop employee ID for modeling</a:t>
            </a:r>
          </a:p>
          <a:p>
            <a:r>
              <a:rPr lang="en-US" dirty="0"/>
              <a:t>Converted all categorical variables to ‘dummy’ columns</a:t>
            </a:r>
          </a:p>
          <a:p>
            <a:pPr lvl="1"/>
            <a:r>
              <a:rPr lang="en-US" dirty="0"/>
              <a:t>Creates a binary (1 or 0) column out of each possible category for each variable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8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CA3D-1FF6-E7BE-B58C-A51998C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30" y="1631546"/>
            <a:ext cx="8629737" cy="4650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data was included, no class balancing</a:t>
            </a:r>
          </a:p>
          <a:p>
            <a:pPr>
              <a:lnSpc>
                <a:spcPct val="100000"/>
              </a:lnSpc>
            </a:pPr>
            <a:r>
              <a:rPr lang="en-US" dirty="0"/>
              <a:t>Pipeline included 5 different models (random forest, logistic regression, multinomial Naïve Bayes, linear support vector, and K-nearest neighbors)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200 total fits (or attempts) with all hyperparameters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Logistic regression had the highest accuracy (88% in training)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08A6D-2588-0C0C-98EE-BC31D25C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23" y="4289459"/>
            <a:ext cx="3459279" cy="2280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50424B-4578-B606-9437-42F9E79E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802" y="4289458"/>
            <a:ext cx="4052374" cy="22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8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Balanced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CA3D-1FF6-E7BE-B58C-A51998C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30" y="1631546"/>
            <a:ext cx="8629737" cy="4650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data was included and over-/under-sampled to create balanced target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Same pipeline as the previous model</a:t>
            </a:r>
          </a:p>
          <a:p>
            <a:pPr>
              <a:lnSpc>
                <a:spcPct val="100000"/>
              </a:lnSpc>
            </a:pPr>
            <a:r>
              <a:rPr lang="en-US" dirty="0"/>
              <a:t>Random forest had the highest accuracy (96.6% in training)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10,000 estimators, ‘</a:t>
            </a:r>
            <a:r>
              <a:rPr lang="en-US" dirty="0" err="1"/>
              <a:t>gini</a:t>
            </a:r>
            <a:r>
              <a:rPr lang="en-US" dirty="0"/>
              <a:t>’ classifier</a:t>
            </a:r>
          </a:p>
          <a:p>
            <a:pPr>
              <a:lnSpc>
                <a:spcPct val="100000"/>
              </a:lnSpc>
            </a:pPr>
            <a:r>
              <a:rPr lang="en-US" dirty="0"/>
              <a:t>Model was then tested on ‘real’ imbalanced data (98.64%)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C6D6D-87D1-314A-58FF-FF37BBFC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75" y="4289458"/>
            <a:ext cx="3566826" cy="22806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394A1D-7834-3C57-FB5E-28011BB22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101" y="4289458"/>
            <a:ext cx="4977322" cy="22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9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8" y="455362"/>
            <a:ext cx="8515369" cy="1550419"/>
          </a:xfrm>
        </p:spPr>
        <p:txBody>
          <a:bodyPr>
            <a:normAutofit/>
          </a:bodyPr>
          <a:lstStyle/>
          <a:p>
            <a:r>
              <a:rPr lang="en-US" dirty="0"/>
              <a:t>Automated 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CA3D-1FF6-E7BE-B58C-A51998C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30" y="1631546"/>
            <a:ext cx="8629737" cy="4650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data was included with balanced classes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39 was the ‘optimal’ feature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Same pipeline as the previous model</a:t>
            </a:r>
          </a:p>
          <a:p>
            <a:pPr>
              <a:lnSpc>
                <a:spcPct val="100000"/>
              </a:lnSpc>
            </a:pPr>
            <a:r>
              <a:rPr lang="en-US" dirty="0"/>
              <a:t>Random forest had the highest accuracy (96.5% in training)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10,000 estimators, ‘</a:t>
            </a:r>
            <a:r>
              <a:rPr lang="en-US" dirty="0" err="1"/>
              <a:t>gini</a:t>
            </a:r>
            <a:r>
              <a:rPr lang="en-US" dirty="0"/>
              <a:t>’ classifier</a:t>
            </a:r>
          </a:p>
          <a:p>
            <a:pPr>
              <a:lnSpc>
                <a:spcPct val="100000"/>
              </a:lnSpc>
            </a:pPr>
            <a:r>
              <a:rPr lang="en-US" dirty="0"/>
              <a:t>Model was then tested on ‘real’ imbalanced data (98.3%)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7F56F-D453-B877-EB8F-C4FE11DB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73" y="4284224"/>
            <a:ext cx="3428864" cy="2285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140E3-144A-744B-49D1-86E42E75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6" y="4284224"/>
            <a:ext cx="5086750" cy="228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1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8" y="455362"/>
            <a:ext cx="8515369" cy="1550419"/>
          </a:xfrm>
        </p:spPr>
        <p:txBody>
          <a:bodyPr>
            <a:normAutofit/>
          </a:bodyPr>
          <a:lstStyle/>
          <a:p>
            <a:r>
              <a:rPr lang="en-US" dirty="0"/>
              <a:t>Manual 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CA3D-1FF6-E7BE-B58C-A51998C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30" y="1631546"/>
            <a:ext cx="8629737" cy="4650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data was included with balanced classes </a:t>
            </a:r>
          </a:p>
          <a:p>
            <a:pPr>
              <a:lnSpc>
                <a:spcPct val="100000"/>
              </a:lnSpc>
            </a:pPr>
            <a:r>
              <a:rPr lang="en-US" dirty="0"/>
              <a:t>Features were removed in chunks, then tested for accuracy</a:t>
            </a:r>
          </a:p>
          <a:p>
            <a:pPr>
              <a:lnSpc>
                <a:spcPct val="100000"/>
              </a:lnSpc>
            </a:pPr>
            <a:r>
              <a:rPr lang="en-US" dirty="0"/>
              <a:t>Job role, education field, gender, age, department, and business travel were removed in waves</a:t>
            </a:r>
          </a:p>
          <a:p>
            <a:pPr>
              <a:lnSpc>
                <a:spcPct val="100000"/>
              </a:lnSpc>
            </a:pPr>
            <a:r>
              <a:rPr lang="en-US" dirty="0"/>
              <a:t>Same pipelines as the previous model</a:t>
            </a:r>
          </a:p>
          <a:p>
            <a:pPr>
              <a:lnSpc>
                <a:spcPct val="100000"/>
              </a:lnSpc>
            </a:pPr>
            <a:r>
              <a:rPr lang="en-US" dirty="0"/>
              <a:t>Random forest had the highest accuracy for all attempts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10,000 estimators, ‘</a:t>
            </a:r>
            <a:r>
              <a:rPr lang="en-US" dirty="0" err="1"/>
              <a:t>gini</a:t>
            </a:r>
            <a:r>
              <a:rPr lang="en-US" dirty="0"/>
              <a:t>’ classifier</a:t>
            </a:r>
          </a:p>
          <a:p>
            <a:pPr>
              <a:lnSpc>
                <a:spcPct val="100000"/>
              </a:lnSpc>
            </a:pPr>
            <a:r>
              <a:rPr lang="en-US" dirty="0"/>
              <a:t>Model was then tested on ‘real’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46775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8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CA3D-1FF6-E7BE-B58C-A51998C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30" y="1631546"/>
            <a:ext cx="8629737" cy="4650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Studies show that the total cost of losing an employee can range from tens of thousands of dollars to 1.5-2X annual salary (Bersin, 2013)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Recruitment / Hiring Costs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Training and Onboarding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Loss of productivity</a:t>
            </a:r>
          </a:p>
          <a:p>
            <a:pPr>
              <a:lnSpc>
                <a:spcPct val="100000"/>
              </a:lnSpc>
            </a:pPr>
            <a:r>
              <a:rPr lang="en-US" dirty="0"/>
              <a:t>Entire company culture can suffer</a:t>
            </a:r>
          </a:p>
          <a:p>
            <a:pPr>
              <a:lnSpc>
                <a:spcPct val="100000"/>
              </a:lnSpc>
            </a:pPr>
            <a:r>
              <a:rPr lang="en-US" dirty="0"/>
              <a:t>Call center turnover rates at 25%-35% on average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Maintaining quality customer service can be challenging</a:t>
            </a:r>
          </a:p>
          <a:p>
            <a:pPr>
              <a:lnSpc>
                <a:spcPct val="100000"/>
              </a:lnSpc>
            </a:pPr>
            <a:r>
              <a:rPr lang="en-US" dirty="0"/>
              <a:t>Spending more money on employees than they make the company back</a:t>
            </a:r>
          </a:p>
        </p:txBody>
      </p:sp>
    </p:spTree>
    <p:extLst>
      <p:ext uri="{BB962C8B-B14F-4D97-AF65-F5344CB8AC3E}">
        <p14:creationId xmlns:p14="http://schemas.microsoft.com/office/powerpoint/2010/main" val="228033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8" y="455362"/>
            <a:ext cx="8515369" cy="1550419"/>
          </a:xfrm>
        </p:spPr>
        <p:txBody>
          <a:bodyPr>
            <a:normAutofit/>
          </a:bodyPr>
          <a:lstStyle/>
          <a:p>
            <a:r>
              <a:rPr lang="en-US" dirty="0"/>
              <a:t>Manual 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CA3D-1FF6-E7BE-B58C-A51998C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30" y="1631546"/>
            <a:ext cx="8629737" cy="47710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Final run reduced 55 total features to 21</a:t>
            </a:r>
          </a:p>
          <a:p>
            <a:pPr>
              <a:lnSpc>
                <a:spcPct val="100000"/>
              </a:lnSpc>
            </a:pPr>
            <a:r>
              <a:rPr lang="en-US" dirty="0"/>
              <a:t>No protected classes were used</a:t>
            </a:r>
          </a:p>
          <a:p>
            <a:pPr>
              <a:lnSpc>
                <a:spcPct val="100000"/>
              </a:lnSpc>
            </a:pPr>
            <a:r>
              <a:rPr lang="en-US" dirty="0"/>
              <a:t>No subjective survey question scores</a:t>
            </a:r>
          </a:p>
          <a:p>
            <a:pPr>
              <a:lnSpc>
                <a:spcPct val="100000"/>
              </a:lnSpc>
            </a:pPr>
            <a:r>
              <a:rPr lang="en-US" dirty="0"/>
              <a:t>No department, job role, or education to make the model more portable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C8A7C-ADC2-8E69-99E2-140146E2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28" y="4254080"/>
            <a:ext cx="3561765" cy="2285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43AE6-0585-CA10-D516-6C59E892D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993" y="4256096"/>
            <a:ext cx="5026477" cy="22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7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F6BFC9-5B02-A572-5A73-CD38CA23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86" y="565153"/>
            <a:ext cx="8515369" cy="1550419"/>
          </a:xfrm>
        </p:spPr>
        <p:txBody>
          <a:bodyPr>
            <a:normAutofit/>
          </a:bodyPr>
          <a:lstStyle/>
          <a:p>
            <a:r>
              <a:rPr lang="en-US" dirty="0"/>
              <a:t>Overall Model Performance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4F99CE-A06D-A926-7314-F2CBDA1B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" y="1575932"/>
            <a:ext cx="8292851" cy="33860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CA12D3-FF68-5CF7-C288-94A7DFF696C0}"/>
              </a:ext>
            </a:extLst>
          </p:cNvPr>
          <p:cNvSpPr txBox="1"/>
          <p:nvPr/>
        </p:nvSpPr>
        <p:spPr>
          <a:xfrm>
            <a:off x="253586" y="5167298"/>
            <a:ext cx="829285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dirty="0"/>
              <a:t>From the start of the manual reduction process, the change in accuracy is negligible, but the model becomes much more simplistic with each attempt.</a:t>
            </a:r>
          </a:p>
        </p:txBody>
      </p:sp>
    </p:spTree>
    <p:extLst>
      <p:ext uri="{BB962C8B-B14F-4D97-AF65-F5344CB8AC3E}">
        <p14:creationId xmlns:p14="http://schemas.microsoft.com/office/powerpoint/2010/main" val="248959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8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CA3D-1FF6-E7BE-B58C-A51998C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30" y="1631546"/>
            <a:ext cx="8629737" cy="4650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Overall accuracy averaged between 97% and 99%</a:t>
            </a:r>
          </a:p>
          <a:p>
            <a:pPr>
              <a:lnSpc>
                <a:spcPct val="100000"/>
              </a:lnSpc>
            </a:pPr>
            <a:r>
              <a:rPr lang="en-US" dirty="0"/>
              <a:t>Feature reduction makes the model much more viable for our company data</a:t>
            </a:r>
          </a:p>
          <a:p>
            <a:pPr>
              <a:lnSpc>
                <a:spcPct val="100000"/>
              </a:lnSpc>
            </a:pPr>
            <a:r>
              <a:rPr lang="en-US" dirty="0"/>
              <a:t>No chance for discrimination</a:t>
            </a:r>
          </a:p>
          <a:p>
            <a:pPr>
              <a:lnSpc>
                <a:spcPct val="100000"/>
              </a:lnSpc>
            </a:pPr>
            <a:r>
              <a:rPr lang="en-US" dirty="0"/>
              <a:t>Random forest removes some ability to gain actionable insights from the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Features are weighted differently than a simple regression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Less features increases probability of generalization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Occam’s razer – the simplest model is usually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60051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yers of backlit paper">
            <a:extLst>
              <a:ext uri="{FF2B5EF4-FFF2-40B4-BE49-F238E27FC236}">
                <a16:creationId xmlns:a16="http://schemas.microsoft.com/office/drawing/2014/main" id="{94299520-791D-B2F4-8F45-747DD9428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" r="-1" b="1456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E971-0C07-CF39-B205-C0641C50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00" y="269095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Employee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FAAF-F407-CBBC-2192-15E1BAE6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00" y="1748500"/>
            <a:ext cx="7846501" cy="3926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Simulated dataset created by IBM for employee turnover modeling research</a:t>
            </a:r>
          </a:p>
          <a:p>
            <a:pPr lvl="1"/>
            <a:r>
              <a:rPr lang="en-US" dirty="0"/>
              <a:t>Testing viability for actual company data</a:t>
            </a:r>
          </a:p>
          <a:p>
            <a:r>
              <a:rPr lang="en-US" dirty="0"/>
              <a:t>1,470 records (only 237 of which have left the company)</a:t>
            </a:r>
          </a:p>
          <a:p>
            <a:r>
              <a:rPr lang="en-US" dirty="0"/>
              <a:t>35 features</a:t>
            </a:r>
          </a:p>
          <a:p>
            <a:pPr lvl="1"/>
            <a:r>
              <a:rPr lang="en-US" dirty="0"/>
              <a:t>22 categorical, 13 numerical</a:t>
            </a:r>
          </a:p>
          <a:p>
            <a:pPr lvl="1"/>
            <a:r>
              <a:rPr lang="en-US" dirty="0"/>
              <a:t>HR, performance review, and personal survey data</a:t>
            </a:r>
          </a:p>
          <a:p>
            <a:r>
              <a:rPr lang="en-US" dirty="0"/>
              <a:t>Also included daily login / logout information for the employees, but it wasn’t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E971-0C07-CF39-B205-C0641C50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00" y="269095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FAAF-F407-CBBC-2192-15E1BAE6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00" y="1748500"/>
            <a:ext cx="7846501" cy="3926152"/>
          </a:xfrm>
        </p:spPr>
        <p:txBody>
          <a:bodyPr>
            <a:normAutofit/>
          </a:bodyPr>
          <a:lstStyle/>
          <a:p>
            <a:r>
              <a:rPr lang="en-US" dirty="0"/>
              <a:t>Classification problem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 </a:t>
            </a:r>
          </a:p>
          <a:p>
            <a:pPr lvl="1"/>
            <a:r>
              <a:rPr lang="en-US" dirty="0"/>
              <a:t>K-nearest Neighbors</a:t>
            </a:r>
          </a:p>
          <a:p>
            <a:r>
              <a:rPr lang="en-US" dirty="0"/>
              <a:t>Grid Search with cross validation</a:t>
            </a:r>
          </a:p>
          <a:p>
            <a:pPr lvl="1"/>
            <a:r>
              <a:rPr lang="en-US" dirty="0"/>
              <a:t>Test multiple different models with multiple different hyperparameters</a:t>
            </a:r>
          </a:p>
          <a:p>
            <a:pPr lvl="1"/>
            <a:r>
              <a:rPr lang="en-US" dirty="0"/>
              <a:t>Cross validates and selects the best model / hyperparameter combo for the dataset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E971-0C07-CF39-B205-C0641C50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00" y="269095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Risks / Contingencies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FAAF-F407-CBBC-2192-15E1BAE6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00" y="1748500"/>
            <a:ext cx="7846501" cy="3926152"/>
          </a:xfrm>
        </p:spPr>
        <p:txBody>
          <a:bodyPr>
            <a:normAutofit/>
          </a:bodyPr>
          <a:lstStyle/>
          <a:p>
            <a:r>
              <a:rPr lang="en-US" dirty="0"/>
              <a:t>Simulated dataset may not translate well to ‘real’ company data</a:t>
            </a:r>
          </a:p>
          <a:p>
            <a:r>
              <a:rPr lang="en-US" dirty="0"/>
              <a:t>US protected classes are included</a:t>
            </a:r>
          </a:p>
          <a:p>
            <a:pPr lvl="1"/>
            <a:r>
              <a:rPr lang="en-US" dirty="0"/>
              <a:t>Age, gender, etc. will be removed</a:t>
            </a:r>
          </a:p>
          <a:p>
            <a:pPr lvl="1"/>
            <a:r>
              <a:rPr lang="en-US" dirty="0"/>
              <a:t>Removes potential for discrimination from the model(s)</a:t>
            </a:r>
          </a:p>
          <a:p>
            <a:r>
              <a:rPr lang="en-US" dirty="0"/>
              <a:t>Some data points are survey questions</a:t>
            </a:r>
          </a:p>
          <a:p>
            <a:pPr lvl="1"/>
            <a:r>
              <a:rPr lang="en-US" dirty="0"/>
              <a:t>Subjective nature of scores would best be left out of 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9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45296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3A20B-A459-2D3A-AA6B-CA7416D7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371600"/>
            <a:ext cx="10099964" cy="411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73898B-C444-F068-62DE-DE8205C57A16}"/>
              </a:ext>
            </a:extLst>
          </p:cNvPr>
          <p:cNvSpPr txBox="1"/>
          <p:nvPr/>
        </p:nvSpPr>
        <p:spPr>
          <a:xfrm>
            <a:off x="1587710" y="5486400"/>
            <a:ext cx="7486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Overall Attrition Rate – 16.1%</a:t>
            </a:r>
          </a:p>
        </p:txBody>
      </p:sp>
    </p:spTree>
    <p:extLst>
      <p:ext uri="{BB962C8B-B14F-4D97-AF65-F5344CB8AC3E}">
        <p14:creationId xmlns:p14="http://schemas.microsoft.com/office/powerpoint/2010/main" val="68878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45296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A32A1-536F-4CE0-12FF-9638F6E9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371600"/>
            <a:ext cx="823642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C4124-CFFE-F295-FE4B-1992241D50C7}"/>
              </a:ext>
            </a:extLst>
          </p:cNvPr>
          <p:cNvSpPr txBox="1"/>
          <p:nvPr/>
        </p:nvSpPr>
        <p:spPr>
          <a:xfrm>
            <a:off x="1587710" y="5486400"/>
            <a:ext cx="74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Attrition Rate:</a:t>
            </a:r>
          </a:p>
          <a:p>
            <a:r>
              <a:rPr lang="en-US" sz="1200" dirty="0"/>
              <a:t>Male - 18.0%</a:t>
            </a:r>
          </a:p>
          <a:p>
            <a:r>
              <a:rPr lang="en-US" sz="1200" dirty="0"/>
              <a:t>Female - 14.8%</a:t>
            </a:r>
          </a:p>
        </p:txBody>
      </p:sp>
    </p:spTree>
    <p:extLst>
      <p:ext uri="{BB962C8B-B14F-4D97-AF65-F5344CB8AC3E}">
        <p14:creationId xmlns:p14="http://schemas.microsoft.com/office/powerpoint/2010/main" val="386636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45296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C2EC4-1BDA-1C4B-4568-88223C3E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371600"/>
            <a:ext cx="8209162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8C8C7-CFC8-36B3-13ED-47B54CE364C7}"/>
              </a:ext>
            </a:extLst>
          </p:cNvPr>
          <p:cNvSpPr txBox="1"/>
          <p:nvPr/>
        </p:nvSpPr>
        <p:spPr>
          <a:xfrm>
            <a:off x="1587710" y="5486400"/>
            <a:ext cx="7486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Attrition Rate:</a:t>
            </a:r>
          </a:p>
          <a:p>
            <a:r>
              <a:rPr lang="en-US" sz="1200" dirty="0"/>
              <a:t>Human Resources - 19.0%</a:t>
            </a:r>
          </a:p>
          <a:p>
            <a:r>
              <a:rPr lang="en-US" sz="1200" dirty="0"/>
              <a:t>Research &amp; Development - 13.8%</a:t>
            </a:r>
          </a:p>
          <a:p>
            <a:r>
              <a:rPr lang="en-US" sz="1200" dirty="0"/>
              <a:t>Sales - 20.6%</a:t>
            </a:r>
          </a:p>
        </p:txBody>
      </p:sp>
    </p:spTree>
    <p:extLst>
      <p:ext uri="{BB962C8B-B14F-4D97-AF65-F5344CB8AC3E}">
        <p14:creationId xmlns:p14="http://schemas.microsoft.com/office/powerpoint/2010/main" val="16887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C60-A7F5-D322-25A8-18FDE3F7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45296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B3454-2AA1-0076-C74A-54C34DFA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371600"/>
            <a:ext cx="8209364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7BD9A-D480-C942-9731-02ACE6EEB390}"/>
              </a:ext>
            </a:extLst>
          </p:cNvPr>
          <p:cNvSpPr txBox="1"/>
          <p:nvPr/>
        </p:nvSpPr>
        <p:spPr>
          <a:xfrm>
            <a:off x="1587710" y="5497041"/>
            <a:ext cx="7486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Attrition Rate:</a:t>
            </a:r>
          </a:p>
          <a:p>
            <a:r>
              <a:rPr lang="en-US" sz="1200" dirty="0"/>
              <a:t>Human Resources - 25.9%</a:t>
            </a:r>
          </a:p>
          <a:p>
            <a:r>
              <a:rPr lang="en-US" sz="1200" dirty="0"/>
              <a:t>Life Sciences - 14.2%</a:t>
            </a:r>
          </a:p>
          <a:p>
            <a:r>
              <a:rPr lang="en-US" sz="1200" dirty="0"/>
              <a:t>Marketing - 22.0%</a:t>
            </a:r>
          </a:p>
          <a:p>
            <a:r>
              <a:rPr lang="en-US" sz="1200" dirty="0"/>
              <a:t>Medical - 13.6%</a:t>
            </a:r>
          </a:p>
          <a:p>
            <a:r>
              <a:rPr lang="en-US" sz="1200" dirty="0"/>
              <a:t>Other - 13.4%</a:t>
            </a:r>
          </a:p>
          <a:p>
            <a:r>
              <a:rPr lang="en-US" sz="1200" dirty="0"/>
              <a:t>Technical Degree - 24.2%</a:t>
            </a:r>
          </a:p>
        </p:txBody>
      </p:sp>
    </p:spTree>
    <p:extLst>
      <p:ext uri="{BB962C8B-B14F-4D97-AF65-F5344CB8AC3E}">
        <p14:creationId xmlns:p14="http://schemas.microsoft.com/office/powerpoint/2010/main" val="231181549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865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Neue Haas Grotesk Text Pro</vt:lpstr>
      <vt:lpstr>InterweaveVTI</vt:lpstr>
      <vt:lpstr>Employee Turnover Research Study</vt:lpstr>
      <vt:lpstr>Introduction</vt:lpstr>
      <vt:lpstr>Employee Data</vt:lpstr>
      <vt:lpstr>Predictive Modeling</vt:lpstr>
      <vt:lpstr>Risks / Contingencies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Data Preparation</vt:lpstr>
      <vt:lpstr>Base Model</vt:lpstr>
      <vt:lpstr>Balanced Classes</vt:lpstr>
      <vt:lpstr>Automated Feature Reduction</vt:lpstr>
      <vt:lpstr>Manual Feature Reduction</vt:lpstr>
      <vt:lpstr>Manual Feature Reduction</vt:lpstr>
      <vt:lpstr>Overall Model Performance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Turnover Research Study</dc:title>
  <dc:creator>Michael Zoucha</dc:creator>
  <cp:lastModifiedBy>Michael Zoucha</cp:lastModifiedBy>
  <cp:revision>1</cp:revision>
  <dcterms:created xsi:type="dcterms:W3CDTF">2022-05-27T12:01:53Z</dcterms:created>
  <dcterms:modified xsi:type="dcterms:W3CDTF">2022-05-28T11:08:51Z</dcterms:modified>
</cp:coreProperties>
</file>