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DE00-E1EF-45A7-BEF1-DA9E06E8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E6007-1067-48F4-8DA1-2CB2F38E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BC7F-62CF-47CB-96B6-CDF1F113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FF97-7120-4CA4-9FAD-F005C0A8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5466-C97C-483F-B72C-379033DC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E8F5-C899-4206-A52D-3352523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4D6F4-7E8F-4CC9-AC9F-E3010F10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EB27-9721-4438-BDF5-FCFBB25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117F-50CE-4E13-A587-59074045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D476-652B-451A-B0D2-3E164BF0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C106E-7F1D-4289-875D-F4272693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16181-EDD7-433C-8748-20DB3511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85E3-0864-4350-8106-461BADE8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F20F-F08F-4F22-96F1-B1545968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8118-578B-4E0B-95DC-1FCFB48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537E-706E-4E1E-8FC8-9D5AD1DC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20BF-BA56-4CE3-A5A0-9022E368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4139-9F59-4EEA-8CFA-6254267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B58-B4BB-4079-93AD-2C04DEC1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87C5-296C-4EA8-8A1D-315A268E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FCD8-5804-4DEB-AEB3-0502EF02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CD03-B7FB-4004-9E23-C3B3809B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2DC7-0D64-4A0C-9E44-2AD0B789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73E3-893E-414D-AAD3-B367E9E5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9A93-D93E-4A08-A963-E26D333A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80E-D0F1-43EB-B38E-E386C112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386C-1010-442A-AA87-6571C18B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8ABB-A96C-4112-9D9B-422596B4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863F-0EB8-4090-9BAE-A123BB3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6FBF2-459B-4D2C-9A25-1B1CEDA8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86E3-A855-4626-BF53-F4ED9F8C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28A1-8A24-4E6F-83CE-1F5507A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CA6AF-4FD0-4B77-B4E6-8871B092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D7B0-139A-4501-A300-89B43D88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F4A01-2AD9-4D76-B4EF-1A4769CA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FB757-08CC-4F03-83D3-94E966F5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99CB9-D665-43B3-AA26-80DD3912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1BC76-B70A-4F54-B4BC-871F2A27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E671C-689A-4D3C-B67F-AA43123F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CAB8-FF35-4201-8E3B-678D9A20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DCB5E-AEE6-4451-913F-8123832A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C12E4-E5E7-4EB4-A9BD-E03BBCCF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99889-4A04-4685-AFE6-C2C27117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E1BF9-A288-4772-8781-9C0092E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7E216-BDF0-4D03-8B26-66FE320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A8DC-A5CD-4DF3-ADD2-02EE7AE8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97A-0605-41A6-A30F-57225C49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26A6-09CD-4FA0-AD4F-FCB62F06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6D1A-3F60-44ED-B349-7C9E6759A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37B52-4ABF-488F-BEC6-532027B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C19EE-07EF-42E2-B1C2-DD43D993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A58A-2298-4D9D-B389-0FD4E717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F9EB-692A-4643-A6AF-9182EEA6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543AA-A0FC-4A66-9974-0D990F6E0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741E-618E-499E-97D5-F521CF7E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DBE72-C799-4A47-92A0-CD261D6B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8B4D-FFCA-4A47-A3BB-F40DC75A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76A8-9A74-45BE-9FC0-0B8DBED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982FB-ACC2-4403-9E40-49B7490C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C7E3-72AF-40D4-A184-5526984A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699F-4BCB-4EB7-BDC7-C6721E25E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1432-CB97-4931-B171-F020683328B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8794-6F7A-46F7-9827-AD2D08550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A869-BBF2-4800-8F99-EFAFD6D7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689B-BBBB-449A-8CB9-BC8A608A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05C4-785E-4C44-A3C3-357ECAA3F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Improvements to GT Helium Loop </a:t>
            </a:r>
            <a:r>
              <a:rPr lang="en-US" dirty="0" err="1"/>
              <a:t>Proceessing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974D9-4920-4082-94DE-53E880D32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Lanahan</a:t>
            </a:r>
          </a:p>
          <a:p>
            <a:r>
              <a:rPr lang="en-US" dirty="0"/>
              <a:t>07.06.2021</a:t>
            </a:r>
          </a:p>
        </p:txBody>
      </p:sp>
    </p:spTree>
    <p:extLst>
      <p:ext uri="{BB962C8B-B14F-4D97-AF65-F5344CB8AC3E}">
        <p14:creationId xmlns:p14="http://schemas.microsoft.com/office/powerpoint/2010/main" val="232032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2190-7069-46E0-B65B-AFA3440E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9DB6-5794-439C-91DC-3A2B432E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Interval Selection</a:t>
            </a:r>
          </a:p>
          <a:p>
            <a:pPr lvl="1"/>
            <a:r>
              <a:rPr lang="en-US" dirty="0"/>
              <a:t>Number of samples determination</a:t>
            </a:r>
          </a:p>
          <a:p>
            <a:pPr lvl="1"/>
            <a:r>
              <a:rPr lang="en-US" dirty="0"/>
              <a:t>Criteria for selection</a:t>
            </a:r>
          </a:p>
          <a:p>
            <a:r>
              <a:rPr lang="en-US" dirty="0"/>
              <a:t>Fluid property evaluation</a:t>
            </a:r>
          </a:p>
          <a:p>
            <a:pPr lvl="1"/>
            <a:r>
              <a:rPr lang="en-US" dirty="0" err="1"/>
              <a:t>CoolProp</a:t>
            </a:r>
            <a:r>
              <a:rPr lang="en-US" dirty="0"/>
              <a:t>/</a:t>
            </a:r>
            <a:r>
              <a:rPr lang="en-US" dirty="0" err="1"/>
              <a:t>Refprop</a:t>
            </a:r>
            <a:r>
              <a:rPr lang="en-US" dirty="0"/>
              <a:t> 10 vs. GASPROP3</a:t>
            </a:r>
          </a:p>
          <a:p>
            <a:r>
              <a:rPr lang="en-US" dirty="0"/>
              <a:t>Non-linear equation solving</a:t>
            </a:r>
          </a:p>
          <a:p>
            <a:pPr lvl="1"/>
            <a:r>
              <a:rPr lang="en-US" dirty="0"/>
              <a:t>Legacy (Picard iteration) vs. Powell’s method</a:t>
            </a:r>
          </a:p>
          <a:p>
            <a:r>
              <a:rPr lang="en-US" dirty="0"/>
              <a:t>Uncertainty propagation using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uncertainties</a:t>
            </a:r>
            <a:endParaRPr lang="en-US" dirty="0"/>
          </a:p>
          <a:p>
            <a:pPr lvl="1"/>
            <a:r>
              <a:rPr lang="en-US" dirty="0"/>
              <a:t>Sensor Information storage</a:t>
            </a:r>
          </a:p>
          <a:p>
            <a:pPr lvl="1"/>
            <a:r>
              <a:rPr lang="en-US" dirty="0"/>
              <a:t>Theory </a:t>
            </a:r>
          </a:p>
          <a:p>
            <a:pPr lvl="1"/>
            <a:r>
              <a:rPr lang="en-US" dirty="0"/>
              <a:t>Example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54BB-490B-4D05-B78E-8D88C4DB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DC9A-F50E-4701-B95B-49E8C816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74F1-8976-45ED-8D82-6F67380E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445E-8C1D-4BE2-B543-F087215B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DDF0-9667-41EE-AED7-1B610A9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2BFF14-D078-4908-8952-D110A46B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" y="1487488"/>
            <a:ext cx="775096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4500F-A9D5-43FF-A32B-82193904B88A}"/>
              </a:ext>
            </a:extLst>
          </p:cNvPr>
          <p:cNvSpPr txBox="1"/>
          <p:nvPr/>
        </p:nvSpPr>
        <p:spPr>
          <a:xfrm>
            <a:off x="6197600" y="4178300"/>
            <a:ext cx="203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Figure: </a:t>
            </a:r>
            <a:r>
              <a:rPr lang="en-US" dirty="0"/>
              <a:t>Comparison of GASPROP3 (Legacy code) vs. </a:t>
            </a:r>
            <a:r>
              <a:rPr lang="en-US" dirty="0" err="1"/>
              <a:t>CoolProps</a:t>
            </a:r>
            <a:r>
              <a:rPr lang="en-US" dirty="0"/>
              <a:t> package property values for three different iso lines of pressure for Helium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5FE5D-4E9E-4CE1-9C8C-F65BBBE758DF}"/>
              </a:ext>
            </a:extLst>
          </p:cNvPr>
          <p:cNvSpPr txBox="1"/>
          <p:nvPr/>
        </p:nvSpPr>
        <p:spPr>
          <a:xfrm>
            <a:off x="8686800" y="1587500"/>
            <a:ext cx="314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CoolProps</a:t>
            </a:r>
            <a:r>
              <a:rPr lang="en-US" sz="2200" dirty="0"/>
              <a:t> package uses the model of [</a:t>
            </a:r>
            <a:r>
              <a:rPr lang="en-US" sz="2200" b="1" dirty="0"/>
              <a:t>insert author of thesis here</a:t>
            </a:r>
            <a:r>
              <a:rPr lang="en-US" sz="2200" dirty="0"/>
              <a:t>], which is a cubic equation of state, and is also the latest Helium model used in REFPROP10 – the NIST fluid database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GASPROP3 does not consider most properties to be a function of pressure </a:t>
            </a:r>
          </a:p>
        </p:txBody>
      </p:sp>
    </p:spTree>
    <p:extLst>
      <p:ext uri="{BB962C8B-B14F-4D97-AF65-F5344CB8AC3E}">
        <p14:creationId xmlns:p14="http://schemas.microsoft.com/office/powerpoint/2010/main" val="34484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CE2-E8B8-483B-8942-D193E649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Solving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92638-FB44-4B3A-8D67-A30933418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186"/>
                <a:ext cx="4777946" cy="4351338"/>
              </a:xfrm>
            </p:spPr>
            <p:txBody>
              <a:bodyPr/>
              <a:lstStyle/>
              <a:p>
                <a:r>
                  <a:rPr lang="en-US" dirty="0"/>
                  <a:t>In particular,  we are concerned with the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 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92638-FB44-4B3A-8D67-A30933418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186"/>
                <a:ext cx="4777946" cy="4351338"/>
              </a:xfrm>
              <a:blipFill>
                <a:blip r:embed="rId2"/>
                <a:stretch>
                  <a:fillRect l="-22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C7D3D2-07BC-4C4F-A79E-11A84530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59" y="939113"/>
            <a:ext cx="5912590" cy="4407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A3C22-FCDE-443A-A833-E8AB9AB87471}"/>
                  </a:ext>
                </a:extLst>
              </p:cNvPr>
              <p:cNvSpPr txBox="1"/>
              <p:nvPr/>
            </p:nvSpPr>
            <p:spPr>
              <a:xfrm>
                <a:off x="6295767" y="5180223"/>
                <a:ext cx="560378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Figure:</a:t>
                </a:r>
                <a:r>
                  <a:rPr lang="en-US" dirty="0"/>
                  <a:t> Value of the objective function plotted for values of the mean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 The identified minimums by both the legacy solution and the updated method are shown. The mean of the thermocouple temperature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is also plotted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A3C22-FCDE-443A-A833-E8AB9AB8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767" y="5180223"/>
                <a:ext cx="5603789" cy="1477328"/>
              </a:xfrm>
              <a:prstGeom prst="rect">
                <a:avLst/>
              </a:prstGeom>
              <a:blipFill>
                <a:blip r:embed="rId4"/>
                <a:stretch>
                  <a:fillRect l="-979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ADA1A75-DF1C-4306-8E2B-BEDA2F14239D}"/>
              </a:ext>
            </a:extLst>
          </p:cNvPr>
          <p:cNvSpPr txBox="1"/>
          <p:nvPr/>
        </p:nvSpPr>
        <p:spPr>
          <a:xfrm>
            <a:off x="404363" y="4460789"/>
            <a:ext cx="53128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Motivation: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robust solver (Powell method) that can handle diverging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Single line function call that can be debugged and interpreted more easily</a:t>
            </a:r>
          </a:p>
        </p:txBody>
      </p:sp>
    </p:spTree>
    <p:extLst>
      <p:ext uri="{BB962C8B-B14F-4D97-AF65-F5344CB8AC3E}">
        <p14:creationId xmlns:p14="http://schemas.microsoft.com/office/powerpoint/2010/main" val="257204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0602-6597-490E-A9AC-0E626614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FE0-8664-4BAC-9AE9-8BA4584D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Improvements to GT Helium Loop Proceessing</vt:lpstr>
      <vt:lpstr>Summary</vt:lpstr>
      <vt:lpstr>Example plot</vt:lpstr>
      <vt:lpstr>Interval Selection</vt:lpstr>
      <vt:lpstr>Properties</vt:lpstr>
      <vt:lpstr>Equation Solving</vt:lpstr>
      <vt:lpstr>Uncertainty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GT Helium Loop Proceessing</dc:title>
  <dc:creator>Lanahan, Michael L</dc:creator>
  <cp:lastModifiedBy>Lanahan, Michael L</cp:lastModifiedBy>
  <cp:revision>3</cp:revision>
  <dcterms:created xsi:type="dcterms:W3CDTF">2021-07-06T11:30:54Z</dcterms:created>
  <dcterms:modified xsi:type="dcterms:W3CDTF">2021-07-06T12:20:59Z</dcterms:modified>
</cp:coreProperties>
</file>