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 is a general-purpose interpreted, interactive, object-oriented, and high-level programming </a:t>
            </a:r>
            <a:r>
              <a:rPr lang="en-US" dirty="0" smtClean="0"/>
              <a:t>language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created by Guido van Rossum during 1985- </a:t>
            </a:r>
            <a:r>
              <a:rPr lang="en-US" dirty="0" smtClean="0"/>
              <a:t>1990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source code is also available under the GNU General Public License (GPL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Python standard library </a:t>
            </a:r>
            <a:r>
              <a:rPr lang="en-US" dirty="0"/>
              <a:t>is very portable and cross-platform compatible on UNIX, Windows, and </a:t>
            </a:r>
            <a:r>
              <a:rPr lang="en-US" dirty="0" smtClean="0"/>
              <a:t>Macintosh</a:t>
            </a:r>
          </a:p>
          <a:p>
            <a:endParaRPr lang="en-US" dirty="0" smtClean="0"/>
          </a:p>
          <a:p>
            <a:r>
              <a:rPr lang="en-US" b="1" dirty="0"/>
              <a:t>Python Official Website 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http://www.python.org/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Python is Interpreted:</a:t>
            </a:r>
            <a:r>
              <a:rPr lang="en-US" dirty="0"/>
              <a:t> Python is processed at runtime by the interpreter.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do not need to compile your program before executing </a:t>
            </a:r>
            <a:r>
              <a:rPr lang="en-US" dirty="0" smtClean="0"/>
              <a:t>it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Python is Interactive:</a:t>
            </a:r>
            <a:r>
              <a:rPr lang="en-US" dirty="0"/>
              <a:t> You can actually sit at a Python prompt and interact with the interpreter directly to write your </a:t>
            </a:r>
            <a:r>
              <a:rPr lang="en-US" dirty="0" smtClean="0"/>
              <a:t>programs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Python is Object-Oriented:</a:t>
            </a:r>
            <a:r>
              <a:rPr lang="en-US" dirty="0"/>
              <a:t> Python supports Object-Oriented style or technique of programming that encapsulates code within objects.</a:t>
            </a:r>
          </a:p>
        </p:txBody>
      </p:sp>
    </p:spTree>
    <p:extLst>
      <p:ext uri="{BB962C8B-B14F-4D97-AF65-F5344CB8AC3E}">
        <p14:creationId xmlns:p14="http://schemas.microsoft.com/office/powerpoint/2010/main" val="12954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7"/>
            <a:ext cx="35814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Python big fork</a:t>
            </a:r>
            <a:endParaRPr lang="en-US" dirty="0"/>
          </a:p>
        </p:txBody>
      </p:sp>
      <p:pic>
        <p:nvPicPr>
          <p:cNvPr id="1026" name="Picture 2" descr="python-2-vs-python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79497"/>
            <a:ext cx="4400550" cy="19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pi-char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9823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09867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Take-home message: </a:t>
            </a:r>
            <a:r>
              <a:rPr lang="en-US" b="1" i="1" dirty="0" smtClean="0"/>
              <a:t>Uploaded </a:t>
            </a:r>
            <a:r>
              <a:rPr lang="en-US" b="1" i="1" dirty="0"/>
              <a:t>Packages are increasingly containing Python 3 </a:t>
            </a:r>
            <a:r>
              <a:rPr lang="en-US" b="1" i="1" dirty="0" smtClean="0"/>
              <a:t>support </a:t>
            </a:r>
            <a:r>
              <a:rPr lang="en-US" b="1" i="1" dirty="0"/>
              <a:t>and decreasingly containing Python 2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324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NZ" dirty="0" smtClean="0"/>
              <a:t>For any Python installation, I strongly </a:t>
            </a:r>
            <a:r>
              <a:rPr lang="en-NZ" dirty="0"/>
              <a:t>recommend that you use Python versions 3.x</a:t>
            </a:r>
          </a:p>
          <a:p>
            <a:r>
              <a:rPr lang="en-NZ" dirty="0" smtClean="0"/>
              <a:t>You have 2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 smtClean="0"/>
              <a:t>Install the basic Python interpreter</a:t>
            </a:r>
          </a:p>
          <a:p>
            <a:pPr lvl="2"/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NZ" dirty="0" smtClean="0"/>
              <a:t>(</a:t>
            </a:r>
            <a:r>
              <a:rPr lang="en-NZ" smtClean="0"/>
              <a:t>my recommendation) </a:t>
            </a:r>
            <a:r>
              <a:rPr lang="en-NZ" dirty="0" smtClean="0"/>
              <a:t>Install a bundle of Python interpreter and numerous useful/popular modules</a:t>
            </a:r>
          </a:p>
          <a:p>
            <a:pPr lvl="2"/>
            <a:r>
              <a:rPr lang="en-NZ" dirty="0" smtClean="0"/>
              <a:t>I recommend the Anaconda distribution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www.continuum.io/downloads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52596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3134"/>
            <a:ext cx="3605245" cy="43573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651470" cy="6019800"/>
          </a:xfrm>
        </p:spPr>
        <p:txBody>
          <a:bodyPr>
            <a:normAutofit/>
          </a:bodyPr>
          <a:lstStyle/>
          <a:p>
            <a:r>
              <a:rPr lang="en-US" sz="2800" dirty="0"/>
              <a:t>Interactive </a:t>
            </a:r>
            <a:r>
              <a:rPr lang="en-US" sz="2800" dirty="0" smtClean="0"/>
              <a:t>Interpreter</a:t>
            </a:r>
          </a:p>
          <a:p>
            <a:endParaRPr lang="en-NZ" sz="2800" dirty="0"/>
          </a:p>
          <a:p>
            <a:r>
              <a:rPr lang="en-NZ" sz="2800" dirty="0" smtClean="0"/>
              <a:t>Script executed from the command line</a:t>
            </a:r>
          </a:p>
          <a:p>
            <a:endParaRPr lang="en-NZ" sz="2800" dirty="0" smtClean="0"/>
          </a:p>
          <a:p>
            <a:r>
              <a:rPr lang="en-NZ" sz="2800" dirty="0" smtClean="0"/>
              <a:t>Integrated development environment (IDE)</a:t>
            </a:r>
          </a:p>
          <a:p>
            <a:endParaRPr lang="en-NZ" sz="2800" dirty="0" smtClean="0"/>
          </a:p>
          <a:p>
            <a:endParaRPr lang="en-NZ" sz="2800" dirty="0"/>
          </a:p>
          <a:p>
            <a:endParaRPr lang="en-NZ" sz="2800" dirty="0"/>
          </a:p>
          <a:p>
            <a:r>
              <a:rPr lang="en-US" sz="2800" dirty="0" err="1" smtClean="0"/>
              <a:t>Jupyter</a:t>
            </a:r>
            <a:r>
              <a:rPr lang="en-US" sz="2800" dirty="0" smtClean="0"/>
              <a:t>/Python</a:t>
            </a:r>
            <a:r>
              <a:rPr lang="en-NZ" sz="2800" dirty="0" smtClean="0"/>
              <a:t> notebooks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42" y="237262"/>
            <a:ext cx="1912787" cy="114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45222"/>
            <a:ext cx="3173896" cy="17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1457825"/>
            <a:ext cx="40862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721224"/>
            <a:ext cx="2978606" cy="20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657600" cy="4826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Jupyter</a:t>
            </a:r>
            <a:r>
              <a:rPr lang="en-US" sz="3600" dirty="0" smtClean="0"/>
              <a:t> notebooks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675"/>
            <a:ext cx="5181600" cy="23907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narrative text. </a:t>
            </a:r>
            <a:endParaRPr lang="en-US" dirty="0" smtClean="0"/>
          </a:p>
          <a:p>
            <a:r>
              <a:rPr lang="en-US" dirty="0"/>
              <a:t>Notebook documents are both human-readable documents containing the analysis description and the results (figures, tables, etc..) as well as executable documents which can be run to perform data analysis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581"/>
          <a:stretch/>
        </p:blipFill>
        <p:spPr>
          <a:xfrm>
            <a:off x="5029200" y="0"/>
            <a:ext cx="4114800" cy="32194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3514725"/>
            <a:ext cx="9144000" cy="334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 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 App</a:t>
            </a:r>
            <a:r>
              <a:rPr lang="en-US" dirty="0" smtClean="0"/>
              <a:t> is a server-client application that allows editing and running notebook documents via a web browser. The 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 App</a:t>
            </a:r>
            <a:r>
              <a:rPr lang="en-US" dirty="0" smtClean="0"/>
              <a:t> can be executed on a local desktop requiring no internet access or can be installed on a remote server and accessed through the internet.</a:t>
            </a:r>
          </a:p>
          <a:p>
            <a:r>
              <a:rPr lang="en-US" dirty="0" smtClean="0"/>
              <a:t>A notebook </a:t>
            </a:r>
            <a:r>
              <a:rPr lang="en-US" i="1" dirty="0" smtClean="0"/>
              <a:t>kernel</a:t>
            </a:r>
            <a:r>
              <a:rPr lang="en-US" dirty="0" smtClean="0"/>
              <a:t> is a “computational engine” that executes the code contained in a Notebook document. </a:t>
            </a:r>
          </a:p>
          <a:p>
            <a:r>
              <a:rPr lang="en-US" dirty="0" smtClean="0"/>
              <a:t>When you open a Notebook document, the associated </a:t>
            </a:r>
            <a:r>
              <a:rPr lang="en-US" i="1" dirty="0" smtClean="0"/>
              <a:t>kernel</a:t>
            </a:r>
            <a:r>
              <a:rPr lang="en-US" dirty="0" smtClean="0"/>
              <a:t> is automatically launched. When the notebook is </a:t>
            </a:r>
            <a:r>
              <a:rPr lang="en-US" i="1" dirty="0" smtClean="0"/>
              <a:t>executed</a:t>
            </a:r>
            <a:r>
              <a:rPr lang="en-US" dirty="0" smtClean="0"/>
              <a:t> (either cell-by-cell or with menu </a:t>
            </a:r>
            <a:r>
              <a:rPr lang="en-US" i="1" dirty="0" smtClean="0"/>
              <a:t>Cell -&gt; Run All</a:t>
            </a:r>
            <a:r>
              <a:rPr lang="en-US" dirty="0" smtClean="0"/>
              <a:t>), the </a:t>
            </a:r>
            <a:r>
              <a:rPr lang="en-US" i="1" dirty="0" smtClean="0"/>
              <a:t>kernel</a:t>
            </a:r>
            <a:r>
              <a:rPr lang="en-US" dirty="0" smtClean="0"/>
              <a:t> performs the computation and produces the results. </a:t>
            </a:r>
          </a:p>
          <a:p>
            <a:r>
              <a:rPr lang="en-US" dirty="0" smtClean="0"/>
              <a:t>Uses include: data cleaning and transformation, numerical simulation, statistical modeling, data visualization, machine learning, and much more.</a:t>
            </a:r>
          </a:p>
          <a:p>
            <a:r>
              <a:rPr lang="en-NZ" dirty="0" smtClean="0"/>
              <a:t>Productivity tips:</a:t>
            </a:r>
          </a:p>
          <a:p>
            <a:pPr lvl="1"/>
            <a:r>
              <a:rPr lang="en-NZ" dirty="0" err="1" smtClean="0"/>
              <a:t>Shift+tab</a:t>
            </a:r>
            <a:r>
              <a:rPr lang="en-NZ" dirty="0" smtClean="0"/>
              <a:t> in </a:t>
            </a:r>
            <a:r>
              <a:rPr lang="en-NZ" dirty="0" err="1" smtClean="0"/>
              <a:t>Jupyter</a:t>
            </a:r>
            <a:r>
              <a:rPr lang="en-NZ" dirty="0" smtClean="0"/>
              <a:t> notebook opens up in line information about a method/function</a:t>
            </a:r>
          </a:p>
          <a:p>
            <a:pPr lvl="1"/>
            <a:r>
              <a:rPr lang="en-NZ" dirty="0" smtClean="0"/>
              <a:t>Control + I in </a:t>
            </a:r>
            <a:r>
              <a:rPr lang="en-NZ" dirty="0" err="1" smtClean="0"/>
              <a:t>Spyder</a:t>
            </a:r>
            <a:r>
              <a:rPr lang="en-NZ" dirty="0" smtClean="0"/>
              <a:t> does a similar thing</a:t>
            </a:r>
          </a:p>
          <a:p>
            <a:pPr lvl="1"/>
            <a:r>
              <a:rPr lang="en-NZ" dirty="0" smtClean="0"/>
              <a:t>Both help you to avoid having to do repetitive Google searches about a given function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222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Python</vt:lpstr>
      <vt:lpstr>Intro</vt:lpstr>
      <vt:lpstr>Overview</vt:lpstr>
      <vt:lpstr>Python big fork</vt:lpstr>
      <vt:lpstr>Installing Python</vt:lpstr>
      <vt:lpstr>Running Python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Rozado</dc:creator>
  <cp:lastModifiedBy>David Rozado</cp:lastModifiedBy>
  <cp:revision>18</cp:revision>
  <cp:lastPrinted>2017-06-07T05:48:25Z</cp:lastPrinted>
  <dcterms:created xsi:type="dcterms:W3CDTF">2006-08-16T00:00:00Z</dcterms:created>
  <dcterms:modified xsi:type="dcterms:W3CDTF">2019-01-28T00:24:40Z</dcterms:modified>
</cp:coreProperties>
</file>