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57" y="7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2C7ADA3F-051A-493F-BE25-F713632869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4" imgW="501" imgH="501" progId="TCLayout.ActiveDocument.1">
                  <p:embed/>
                </p:oleObj>
              </mc:Choice>
              <mc:Fallback>
                <p:oleObj name="think-cell Folie" r:id="rId4" imgW="501" imgH="50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2C7ADA3F-051A-493F-BE25-F713632869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F9B874E7-3723-4BD7-9286-EEB208867E6F}"/>
              </a:ext>
            </a:extLst>
          </p:cNvPr>
          <p:cNvSpPr/>
          <p:nvPr userDrawn="1"/>
        </p:nvSpPr>
        <p:spPr>
          <a:xfrm>
            <a:off x="1469881" y="1037566"/>
            <a:ext cx="11464581" cy="5051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4E7338-ED62-4383-9005-49121123E4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19446" r="10232" b="26778"/>
          <a:stretch/>
        </p:blipFill>
        <p:spPr>
          <a:xfrm>
            <a:off x="3395176" y="2936837"/>
            <a:ext cx="5043974" cy="122558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C73670A-340C-44E5-9C8F-045C7E88D424}"/>
              </a:ext>
            </a:extLst>
          </p:cNvPr>
          <p:cNvSpPr/>
          <p:nvPr userDrawn="1"/>
        </p:nvSpPr>
        <p:spPr>
          <a:xfrm rot="20525856">
            <a:off x="-3305175" y="-2893033"/>
            <a:ext cx="13363575" cy="50240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1D17066-04B4-48AE-BFD9-146A9054019E}"/>
              </a:ext>
            </a:extLst>
          </p:cNvPr>
          <p:cNvSpPr/>
          <p:nvPr userDrawn="1"/>
        </p:nvSpPr>
        <p:spPr>
          <a:xfrm rot="3289960">
            <a:off x="-5200650" y="3583966"/>
            <a:ext cx="13363575" cy="50240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88EDCB0-680C-4C3C-AF13-81A1E4A6761F}"/>
              </a:ext>
            </a:extLst>
          </p:cNvPr>
          <p:cNvSpPr/>
          <p:nvPr userDrawn="1"/>
        </p:nvSpPr>
        <p:spPr>
          <a:xfrm rot="21142161">
            <a:off x="-295274" y="4890267"/>
            <a:ext cx="13363575" cy="50240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724848-9444-4451-9C6A-B8C61F65C7FF}"/>
              </a:ext>
            </a:extLst>
          </p:cNvPr>
          <p:cNvSpPr/>
          <p:nvPr userDrawn="1"/>
        </p:nvSpPr>
        <p:spPr>
          <a:xfrm rot="1117015">
            <a:off x="1922191" y="-2245333"/>
            <a:ext cx="13363575" cy="50240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5D87EE-8C7E-4A95-8485-256EE1C5247A}"/>
              </a:ext>
            </a:extLst>
          </p:cNvPr>
          <p:cNvSpPr/>
          <p:nvPr userDrawn="1"/>
        </p:nvSpPr>
        <p:spPr>
          <a:xfrm rot="20665706">
            <a:off x="-1809581" y="-2417285"/>
            <a:ext cx="8934450" cy="2297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6D87FF5-56CF-49FD-A0DA-047AA8D3DD22}"/>
              </a:ext>
            </a:extLst>
          </p:cNvPr>
          <p:cNvSpPr/>
          <p:nvPr userDrawn="1"/>
        </p:nvSpPr>
        <p:spPr>
          <a:xfrm rot="725562">
            <a:off x="-1365276" y="6727002"/>
            <a:ext cx="8934450" cy="2297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C6C3C6-FBFD-48A5-BA00-D6DAC3CB37AF}"/>
              </a:ext>
            </a:extLst>
          </p:cNvPr>
          <p:cNvSpPr/>
          <p:nvPr userDrawn="1"/>
        </p:nvSpPr>
        <p:spPr>
          <a:xfrm rot="20368810">
            <a:off x="5954482" y="6553478"/>
            <a:ext cx="8934450" cy="2297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34BCC9-1596-4C1B-A7D0-C7260A0486E3}"/>
              </a:ext>
            </a:extLst>
          </p:cNvPr>
          <p:cNvSpPr/>
          <p:nvPr userDrawn="1"/>
        </p:nvSpPr>
        <p:spPr>
          <a:xfrm rot="6084520">
            <a:off x="-5477285" y="1653091"/>
            <a:ext cx="8934450" cy="2297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4CDF92-9102-4F02-A163-07CD6E40B02C}"/>
              </a:ext>
            </a:extLst>
          </p:cNvPr>
          <p:cNvSpPr/>
          <p:nvPr userDrawn="1"/>
        </p:nvSpPr>
        <p:spPr>
          <a:xfrm rot="3344252">
            <a:off x="7188315" y="-551795"/>
            <a:ext cx="11640899" cy="2297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0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6126C8-0D87-4143-B70D-69A5C2EB34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5" imgW="501" imgH="501" progId="TCLayout.ActiveDocument.1">
                  <p:embed/>
                </p:oleObj>
              </mc:Choice>
              <mc:Fallback>
                <p:oleObj name="think-cell Folie" r:id="rId5" imgW="501" imgH="50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6126C8-0D87-4143-B70D-69A5C2EB3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58F1297B-BA84-447E-AF2D-E56A4EC024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DBB9164-78CC-4DC2-A4F2-DBC0DFA05854}"/>
              </a:ext>
            </a:extLst>
          </p:cNvPr>
          <p:cNvSpPr/>
          <p:nvPr userDrawn="1"/>
        </p:nvSpPr>
        <p:spPr>
          <a:xfrm rot="1219052">
            <a:off x="-1710814" y="5431265"/>
            <a:ext cx="9618878" cy="305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AD5762B-2F54-4C89-9068-7761169024E4}"/>
              </a:ext>
            </a:extLst>
          </p:cNvPr>
          <p:cNvSpPr/>
          <p:nvPr userDrawn="1"/>
        </p:nvSpPr>
        <p:spPr>
          <a:xfrm rot="20735630">
            <a:off x="5682066" y="5764750"/>
            <a:ext cx="8519792" cy="2060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992C10-1D65-4134-AC25-B9577FC4B0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t="19446" r="10232" b="26778"/>
          <a:stretch/>
        </p:blipFill>
        <p:spPr>
          <a:xfrm>
            <a:off x="218645" y="5799763"/>
            <a:ext cx="3799397" cy="92318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E6D5486-F968-46EE-BFAE-F847B2EFB9BE}"/>
              </a:ext>
            </a:extLst>
          </p:cNvPr>
          <p:cNvSpPr/>
          <p:nvPr userDrawn="1"/>
        </p:nvSpPr>
        <p:spPr>
          <a:xfrm rot="1219052">
            <a:off x="4623312" y="-1627614"/>
            <a:ext cx="9618878" cy="305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2088F8-656F-4A2A-9C29-77ECDDB0A389}"/>
              </a:ext>
            </a:extLst>
          </p:cNvPr>
          <p:cNvSpPr/>
          <p:nvPr userDrawn="1"/>
        </p:nvSpPr>
        <p:spPr>
          <a:xfrm rot="20735630">
            <a:off x="-3500033" y="-1275957"/>
            <a:ext cx="8519792" cy="2060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09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6126C8-0D87-4143-B70D-69A5C2EB34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5" imgW="501" imgH="501" progId="TCLayout.ActiveDocument.1">
                  <p:embed/>
                </p:oleObj>
              </mc:Choice>
              <mc:Fallback>
                <p:oleObj name="think-cell Folie" r:id="rId5" imgW="501" imgH="50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6126C8-0D87-4143-B70D-69A5C2EB3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58F1297B-BA84-447E-AF2D-E56A4EC024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2A2C820-18E5-4964-BC62-CED0364959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58" y="-1721940"/>
            <a:ext cx="13957515" cy="8444883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0DBB9164-78CC-4DC2-A4F2-DBC0DFA05854}"/>
              </a:ext>
            </a:extLst>
          </p:cNvPr>
          <p:cNvSpPr/>
          <p:nvPr userDrawn="1"/>
        </p:nvSpPr>
        <p:spPr>
          <a:xfrm rot="1219052">
            <a:off x="-1710814" y="5431265"/>
            <a:ext cx="9618878" cy="305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AD5762B-2F54-4C89-9068-7761169024E4}"/>
              </a:ext>
            </a:extLst>
          </p:cNvPr>
          <p:cNvSpPr/>
          <p:nvPr userDrawn="1"/>
        </p:nvSpPr>
        <p:spPr>
          <a:xfrm rot="20735630">
            <a:off x="5682066" y="5764750"/>
            <a:ext cx="8519792" cy="2060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992C10-1D65-4134-AC25-B9577FC4B0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t="19446" r="10232" b="26778"/>
          <a:stretch/>
        </p:blipFill>
        <p:spPr>
          <a:xfrm>
            <a:off x="218645" y="5799763"/>
            <a:ext cx="3799397" cy="92318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E6D5486-F968-46EE-BFAE-F847B2EFB9BE}"/>
              </a:ext>
            </a:extLst>
          </p:cNvPr>
          <p:cNvSpPr/>
          <p:nvPr userDrawn="1"/>
        </p:nvSpPr>
        <p:spPr>
          <a:xfrm rot="1219052">
            <a:off x="4623312" y="-1627614"/>
            <a:ext cx="9618878" cy="305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2088F8-656F-4A2A-9C29-77ECDDB0A389}"/>
              </a:ext>
            </a:extLst>
          </p:cNvPr>
          <p:cNvSpPr/>
          <p:nvPr userDrawn="1"/>
        </p:nvSpPr>
        <p:spPr>
          <a:xfrm rot="20735630">
            <a:off x="-3500033" y="-1275957"/>
            <a:ext cx="8519792" cy="2060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22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6126C8-0D87-4143-B70D-69A5C2EB34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5" imgW="501" imgH="501" progId="TCLayout.ActiveDocument.1">
                  <p:embed/>
                </p:oleObj>
              </mc:Choice>
              <mc:Fallback>
                <p:oleObj name="think-cell Folie" r:id="rId5" imgW="501" imgH="50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6126C8-0D87-4143-B70D-69A5C2EB3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58F1297B-BA84-447E-AF2D-E56A4EC024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7DD5C95-5118-4771-BBEF-C494A39B1CB1}"/>
              </a:ext>
            </a:extLst>
          </p:cNvPr>
          <p:cNvSpPr/>
          <p:nvPr userDrawn="1"/>
        </p:nvSpPr>
        <p:spPr>
          <a:xfrm rot="4527741">
            <a:off x="9692471" y="3397882"/>
            <a:ext cx="6199567" cy="1992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4B1D7E8-D936-45CF-9801-E6E96A3D99E6}"/>
              </a:ext>
            </a:extLst>
          </p:cNvPr>
          <p:cNvSpPr/>
          <p:nvPr userDrawn="1"/>
        </p:nvSpPr>
        <p:spPr>
          <a:xfrm rot="657883">
            <a:off x="5499691" y="-1194604"/>
            <a:ext cx="11537227" cy="305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992C10-1D65-4134-AC25-B9577FC4B0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t="19446" r="10232" b="26778"/>
          <a:stretch/>
        </p:blipFill>
        <p:spPr>
          <a:xfrm>
            <a:off x="8261974" y="169928"/>
            <a:ext cx="3799397" cy="92318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0DBB9164-78CC-4DC2-A4F2-DBC0DFA05854}"/>
              </a:ext>
            </a:extLst>
          </p:cNvPr>
          <p:cNvSpPr/>
          <p:nvPr userDrawn="1"/>
        </p:nvSpPr>
        <p:spPr>
          <a:xfrm rot="1219052">
            <a:off x="-2374202" y="6626560"/>
            <a:ext cx="9618878" cy="305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AD5762B-2F54-4C89-9068-7761169024E4}"/>
              </a:ext>
            </a:extLst>
          </p:cNvPr>
          <p:cNvSpPr/>
          <p:nvPr userDrawn="1"/>
        </p:nvSpPr>
        <p:spPr>
          <a:xfrm rot="20735630">
            <a:off x="7286170" y="6394201"/>
            <a:ext cx="6524172" cy="206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70E67C-D557-4518-B98B-F9D64954CE0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1969" flipH="1">
            <a:off x="10977987" y="5263527"/>
            <a:ext cx="975933" cy="97593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983285F-4D38-4741-A705-E00BBD5D670A}"/>
              </a:ext>
            </a:extLst>
          </p:cNvPr>
          <p:cNvSpPr/>
          <p:nvPr userDrawn="1"/>
        </p:nvSpPr>
        <p:spPr>
          <a:xfrm rot="3242169">
            <a:off x="4271788" y="-364033"/>
            <a:ext cx="4524188" cy="2552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265A74C-67DC-4684-891E-EE5BF3ACBA31}"/>
              </a:ext>
            </a:extLst>
          </p:cNvPr>
          <p:cNvSpPr/>
          <p:nvPr userDrawn="1"/>
        </p:nvSpPr>
        <p:spPr>
          <a:xfrm rot="21401698">
            <a:off x="-93548" y="1511210"/>
            <a:ext cx="8676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6126C8-0D87-4143-B70D-69A5C2EB34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5" imgW="501" imgH="501" progId="TCLayout.ActiveDocument.1">
                  <p:embed/>
                </p:oleObj>
              </mc:Choice>
              <mc:Fallback>
                <p:oleObj name="think-cell Folie" r:id="rId5" imgW="501" imgH="50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6126C8-0D87-4143-B70D-69A5C2EB3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58F1297B-BA84-447E-AF2D-E56A4EC024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83285F-4D38-4741-A705-E00BBD5D670A}"/>
              </a:ext>
            </a:extLst>
          </p:cNvPr>
          <p:cNvSpPr/>
          <p:nvPr userDrawn="1"/>
        </p:nvSpPr>
        <p:spPr>
          <a:xfrm rot="3242169">
            <a:off x="4271788" y="-364033"/>
            <a:ext cx="4524188" cy="2552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C761274-3638-4564-B1C1-02994B8B2A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15" y="49603"/>
            <a:ext cx="13957515" cy="844488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37DD5C95-5118-4771-BBEF-C494A39B1CB1}"/>
              </a:ext>
            </a:extLst>
          </p:cNvPr>
          <p:cNvSpPr/>
          <p:nvPr userDrawn="1"/>
        </p:nvSpPr>
        <p:spPr>
          <a:xfrm rot="4527741">
            <a:off x="9692471" y="3397882"/>
            <a:ext cx="6199567" cy="1992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4B1D7E8-D936-45CF-9801-E6E96A3D99E6}"/>
              </a:ext>
            </a:extLst>
          </p:cNvPr>
          <p:cNvSpPr/>
          <p:nvPr userDrawn="1"/>
        </p:nvSpPr>
        <p:spPr>
          <a:xfrm rot="657883">
            <a:off x="5499691" y="-1194604"/>
            <a:ext cx="11537227" cy="305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992C10-1D65-4134-AC25-B9577FC4B0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t="19446" r="10232" b="26778"/>
          <a:stretch/>
        </p:blipFill>
        <p:spPr>
          <a:xfrm>
            <a:off x="8261974" y="169928"/>
            <a:ext cx="3799397" cy="92318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0DBB9164-78CC-4DC2-A4F2-DBC0DFA05854}"/>
              </a:ext>
            </a:extLst>
          </p:cNvPr>
          <p:cNvSpPr/>
          <p:nvPr userDrawn="1"/>
        </p:nvSpPr>
        <p:spPr>
          <a:xfrm rot="1219052">
            <a:off x="-2374202" y="6626560"/>
            <a:ext cx="9618878" cy="305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AD5762B-2F54-4C89-9068-7761169024E4}"/>
              </a:ext>
            </a:extLst>
          </p:cNvPr>
          <p:cNvSpPr/>
          <p:nvPr userDrawn="1"/>
        </p:nvSpPr>
        <p:spPr>
          <a:xfrm rot="20735630">
            <a:off x="7286170" y="6394201"/>
            <a:ext cx="6524172" cy="206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70E67C-D557-4518-B98B-F9D64954CE0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1969" flipH="1">
            <a:off x="10977987" y="5263527"/>
            <a:ext cx="975933" cy="975933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265A74C-67DC-4684-891E-EE5BF3ACBA31}"/>
              </a:ext>
            </a:extLst>
          </p:cNvPr>
          <p:cNvSpPr/>
          <p:nvPr userDrawn="1"/>
        </p:nvSpPr>
        <p:spPr>
          <a:xfrm rot="21401698">
            <a:off x="-93548" y="1511210"/>
            <a:ext cx="8676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21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DE0D888-545E-400D-8FAD-E1EF4F0E2A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5" imgW="501" imgH="501" progId="TCLayout.ActiveDocument.1">
                  <p:embed/>
                </p:oleObj>
              </mc:Choice>
              <mc:Fallback>
                <p:oleObj name="think-cell Folie" r:id="rId5" imgW="501" imgH="50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CDE0D888-545E-400D-8FAD-E1EF4F0E2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110D742B-DC43-4565-B680-7F7DBC7E210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A1B7E2-F0CF-405A-95F1-7CDDF06A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3A098-BC77-45FF-A399-CCB02193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92D14A-28B2-4272-ABC8-E76723A1B2B4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973344-8862-4F13-980F-7711A535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5A61B5-4AE2-490A-8B92-71D4C8A3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288DE-F7C6-424F-9AC6-E2045F2B38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AC8DF36-F7E9-4034-9442-6E8873DEFA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10" imgW="501" imgH="501" progId="TCLayout.ActiveDocument.1">
                  <p:embed/>
                </p:oleObj>
              </mc:Choice>
              <mc:Fallback>
                <p:oleObj name="think-cell Folie" r:id="rId10" imgW="501" imgH="50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8AC8DF36-F7E9-4034-9442-6E8873DEFA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31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9CD9274-7117-4CD7-934F-A0B82B7F22D4}"/>
              </a:ext>
            </a:extLst>
          </p:cNvPr>
          <p:cNvSpPr txBox="1"/>
          <p:nvPr/>
        </p:nvSpPr>
        <p:spPr>
          <a:xfrm>
            <a:off x="334963" y="0"/>
            <a:ext cx="696753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THE CUSTOMER CAN CHOOSE BETWEEN THREE PACKAGES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66580D7-2111-4F34-9DD4-1B9F43679FD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0800000" flipH="1" flipV="1">
            <a:off x="783771" y="2621281"/>
            <a:ext cx="3052938" cy="28556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CADE4">
                  <a:lumMod val="100000"/>
                </a:srgbClr>
              </a:buClr>
              <a:buSzPct val="100000"/>
              <a:buFont typeface="Wingdings" pitchFamily="2" charset="2"/>
              <a:buNone/>
              <a:tabLst>
                <a:tab pos="266700" algn="l"/>
                <a:tab pos="631825" algn="l"/>
                <a:tab pos="981075" algn="l"/>
              </a:tabLst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SERVICE: LIFE OR MOVER ON DEMAND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CADE4">
                  <a:lumMod val="100000"/>
                </a:srgbClr>
              </a:buClr>
              <a:buSzPct val="100000"/>
              <a:buFont typeface="Wingdings" pitchFamily="2" charset="2"/>
              <a:buNone/>
              <a:tabLst>
                <a:tab pos="266700" algn="l"/>
                <a:tab pos="631825" algn="l"/>
                <a:tab pos="981075" algn="l"/>
              </a:tabLst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PRICE: 60ct/km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EBD94D-DD8D-4DBD-8F38-DA3FACDEC4AA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83771" y="2151017"/>
            <a:ext cx="3052938" cy="4702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LITE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9CC1DA-0AEC-45DC-8DE5-61E0A28CEB8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0800000" flipH="1" flipV="1">
            <a:off x="4569531" y="2621281"/>
            <a:ext cx="3052938" cy="28556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CADE4">
                  <a:lumMod val="100000"/>
                </a:srgbClr>
              </a:buClr>
              <a:buSzPct val="100000"/>
              <a:buFont typeface="Wingdings" pitchFamily="2" charset="2"/>
              <a:buNone/>
              <a:tabLst>
                <a:tab pos="266700" algn="l"/>
                <a:tab pos="631825" algn="l"/>
                <a:tab pos="981075" algn="l"/>
              </a:tabLst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SERVICE: MOVER ON DEMAND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CADE4">
                  <a:lumMod val="100000"/>
                </a:srgbClr>
              </a:buClr>
              <a:buSzPct val="100000"/>
              <a:buFont typeface="Wingdings" pitchFamily="2" charset="2"/>
              <a:buNone/>
              <a:tabLst>
                <a:tab pos="266700" algn="l"/>
                <a:tab pos="631825" algn="l"/>
                <a:tab pos="981075" algn="l"/>
              </a:tabLst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PRICE: 49€/MONTH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CADE4">
                  <a:lumMod val="100000"/>
                </a:srgbClr>
              </a:buClr>
              <a:buSzPct val="100000"/>
              <a:buFont typeface="Wingdings" pitchFamily="2" charset="2"/>
              <a:buNone/>
              <a:tabLst>
                <a:tab pos="266700" algn="l"/>
                <a:tab pos="631825" algn="l"/>
                <a:tab pos="981075" algn="l"/>
              </a:tabLst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90D6A8-9708-4972-AC2B-F303E8D9CBE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569531" y="2151017"/>
            <a:ext cx="3052938" cy="4702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FREQUENT TRAVELLER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EE63C74-01A0-4D92-A3DE-82104319104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0800000" flipH="1" flipV="1">
            <a:off x="8355291" y="2621281"/>
            <a:ext cx="3052938" cy="28556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CADE4">
                  <a:lumMod val="100000"/>
                </a:srgbClr>
              </a:buClr>
              <a:buSzPct val="100000"/>
              <a:buFont typeface="Wingdings" pitchFamily="2" charset="2"/>
              <a:buNone/>
              <a:tabLst>
                <a:tab pos="266700" algn="l"/>
                <a:tab pos="631825" algn="l"/>
                <a:tab pos="981075" algn="l"/>
              </a:tabLst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SERVICE: UNLIMITED USE OF ALL 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e.CO 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PRODUCTS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CADE4">
                  <a:lumMod val="100000"/>
                </a:srgbClr>
              </a:buClr>
              <a:buSzPct val="100000"/>
              <a:buFont typeface="Wingdings" pitchFamily="2" charset="2"/>
              <a:buNone/>
              <a:tabLst>
                <a:tab pos="266700" algn="l"/>
                <a:tab pos="631825" algn="l"/>
                <a:tab pos="981075" algn="l"/>
              </a:tabLst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PRICE: 149€/MONTH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CADE4">
                  <a:lumMod val="100000"/>
                </a:srgbClr>
              </a:buClr>
              <a:buSzPct val="100000"/>
              <a:buFont typeface="Wingdings" pitchFamily="2" charset="2"/>
              <a:buNone/>
              <a:tabLst>
                <a:tab pos="266700" algn="l"/>
                <a:tab pos="631825" algn="l"/>
                <a:tab pos="981075" algn="l"/>
              </a:tabLst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18483C-28EC-45A3-A5D6-D694B147F8F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8355291" y="2151017"/>
            <a:ext cx="3052938" cy="4702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+mn-ea"/>
                <a:cs typeface="+mn-cs"/>
              </a:rPr>
              <a:t>PREMIUM MOVER </a:t>
            </a:r>
          </a:p>
        </p:txBody>
      </p:sp>
    </p:spTree>
    <p:extLst>
      <p:ext uri="{BB962C8B-B14F-4D97-AF65-F5344CB8AC3E}">
        <p14:creationId xmlns:p14="http://schemas.microsoft.com/office/powerpoint/2010/main" val="3464518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nCZNuQeKD3Y.kPnr6Pz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XTC0RD0U3YrBkPiRLy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EE4P_TEMPLATEMAST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EE4P_TEMPLATEMAST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  <p:tag name="EE4P_TEMPLATEMAST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  <p:tag name="EE4P_TEMPLATEMAS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nCZNuQeKD3Y.kPnr6Pz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nCZNuQeKD3Y.kPnr6Pz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nCZNuQeKD3Y.kPnr6Pz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">
  <a:themeElements>
    <a:clrScheme name="Benutzerdefiniert 6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1CADE4"/>
      </a:accent1>
      <a:accent2>
        <a:srgbClr val="14496F"/>
      </a:accent2>
      <a:accent3>
        <a:srgbClr val="FF00FF"/>
      </a:accent3>
      <a:accent4>
        <a:srgbClr val="9900CC"/>
      </a:accent4>
      <a:accent5>
        <a:srgbClr val="FFFF00"/>
      </a:accent5>
      <a:accent6>
        <a:srgbClr val="00FF00"/>
      </a:accent6>
      <a:hlink>
        <a:srgbClr val="FFFF00"/>
      </a:hlink>
      <a:folHlink>
        <a:srgbClr val="FF0000"/>
      </a:folHlink>
    </a:clrScheme>
    <a:fontScheme name="e.CO CD">
      <a:majorFont>
        <a:latin typeface="Agency FB"/>
        <a:ea typeface=""/>
        <a:cs typeface=""/>
      </a:majorFont>
      <a:minorFont>
        <a:latin typeface="Agency F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 Light</vt:lpstr>
      <vt:lpstr>Wingdings</vt:lpstr>
      <vt:lpstr>1_Office</vt:lpstr>
      <vt:lpstr>think-cell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Bißlich</dc:creator>
  <cp:lastModifiedBy>Dominik Bißlich</cp:lastModifiedBy>
  <cp:revision>1</cp:revision>
  <dcterms:created xsi:type="dcterms:W3CDTF">2019-05-24T13:12:30Z</dcterms:created>
  <dcterms:modified xsi:type="dcterms:W3CDTF">2019-05-24T13:13:13Z</dcterms:modified>
</cp:coreProperties>
</file>